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5" r:id="rId1"/>
  </p:sldMasterIdLst>
  <p:sldIdLst>
    <p:sldId id="256" r:id="rId2"/>
    <p:sldId id="268" r:id="rId3"/>
    <p:sldId id="257" r:id="rId4"/>
    <p:sldId id="260" r:id="rId5"/>
    <p:sldId id="262" r:id="rId6"/>
    <p:sldId id="264" r:id="rId7"/>
    <p:sldId id="265" r:id="rId8"/>
    <p:sldId id="267" r:id="rId9"/>
    <p:sldId id="258" r:id="rId10"/>
    <p:sldId id="269" r:id="rId11"/>
    <p:sldId id="25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131D"/>
    <a:srgbClr val="37C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1" d="100"/>
          <a:sy n="91" d="100"/>
        </p:scale>
        <p:origin x="-1408" y="-1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_rels/data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g"/><Relationship Id="rId1" Type="http://schemas.openxmlformats.org/officeDocument/2006/relationships/image" Target="../media/image9.jpeg"/><Relationship Id="rId2" Type="http://schemas.openxmlformats.org/officeDocument/2006/relationships/image" Target="../media/image10.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eg"/><Relationship Id="rId1" Type="http://schemas.openxmlformats.org/officeDocument/2006/relationships/image" Target="../media/image9.jpeg"/><Relationship Id="rId2"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5AC96-69D4-4605-98F7-5E133C989E03}"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D4EDB1C3-E098-49B1-BCD8-61ADBD958473}">
      <dgm:prSet phldrT="[Text]"/>
      <dgm:spPr/>
      <dgm:t>
        <a:bodyPr/>
        <a:lstStyle/>
        <a:p>
          <a:r>
            <a:rPr lang="en-US" dirty="0" smtClean="0"/>
            <a:t>Sub A</a:t>
          </a:r>
          <a:endParaRPr lang="en-US" dirty="0"/>
        </a:p>
      </dgm:t>
    </dgm:pt>
    <dgm:pt modelId="{7071180C-E77B-418F-8A72-BAB2EAFFA130}" type="parTrans" cxnId="{FF94B6FB-2586-423B-B4BE-CCE680FDAA5F}">
      <dgm:prSet/>
      <dgm:spPr/>
      <dgm:t>
        <a:bodyPr/>
        <a:lstStyle/>
        <a:p>
          <a:endParaRPr lang="en-US"/>
        </a:p>
      </dgm:t>
    </dgm:pt>
    <dgm:pt modelId="{3E0515E1-D9F1-43C6-93AC-AC0A9363E36F}" type="sibTrans" cxnId="{FF94B6FB-2586-423B-B4BE-CCE680FDAA5F}">
      <dgm:prSet/>
      <dgm:spPr/>
      <dgm:t>
        <a:bodyPr/>
        <a:lstStyle/>
        <a:p>
          <a:endParaRPr lang="en-US"/>
        </a:p>
      </dgm:t>
    </dgm:pt>
    <dgm:pt modelId="{2DA7C983-5AB0-4544-B112-D3D335D0C8AD}">
      <dgm:prSet phldrT="[Text]" custT="1"/>
      <dgm:spPr/>
      <dgm:t>
        <a:bodyPr/>
        <a:lstStyle/>
        <a:p>
          <a:r>
            <a:rPr lang="en-US" sz="2400" b="1" dirty="0" smtClean="0"/>
            <a:t>Claim (should support Main Point)</a:t>
          </a:r>
          <a:endParaRPr lang="en-US" sz="2400" b="1" dirty="0"/>
        </a:p>
      </dgm:t>
    </dgm:pt>
    <dgm:pt modelId="{0F382A23-06C3-4E5B-81E9-9EEE5B31D0C6}" type="parTrans" cxnId="{332882E3-B18D-4AE8-B2ED-708CF87E75EF}">
      <dgm:prSet/>
      <dgm:spPr/>
      <dgm:t>
        <a:bodyPr/>
        <a:lstStyle/>
        <a:p>
          <a:endParaRPr lang="en-US"/>
        </a:p>
      </dgm:t>
    </dgm:pt>
    <dgm:pt modelId="{DDC8D864-183F-43A8-9CB6-B84CCDA7AC3F}" type="sibTrans" cxnId="{332882E3-B18D-4AE8-B2ED-708CF87E75EF}">
      <dgm:prSet/>
      <dgm:spPr/>
      <dgm:t>
        <a:bodyPr/>
        <a:lstStyle/>
        <a:p>
          <a:endParaRPr lang="en-US"/>
        </a:p>
      </dgm:t>
    </dgm:pt>
    <dgm:pt modelId="{3E251938-A18F-4588-8E52-FDC8EDFB5B8C}">
      <dgm:prSet phldrT="[Text]" custT="1"/>
      <dgm:spPr/>
      <dgm:t>
        <a:bodyPr/>
        <a:lstStyle/>
        <a:p>
          <a:r>
            <a:rPr lang="en-US" sz="2400" b="1" dirty="0" smtClean="0"/>
            <a:t>Warrant (Source) and Interpretation/Explanation</a:t>
          </a:r>
          <a:endParaRPr lang="en-US" sz="2400" b="1" dirty="0"/>
        </a:p>
      </dgm:t>
    </dgm:pt>
    <dgm:pt modelId="{5166E23D-3053-43B6-836E-39F2A55E1C67}" type="parTrans" cxnId="{C6EACD7E-E81D-4C6A-9C35-78144F75DC26}">
      <dgm:prSet/>
      <dgm:spPr/>
      <dgm:t>
        <a:bodyPr/>
        <a:lstStyle/>
        <a:p>
          <a:endParaRPr lang="en-US"/>
        </a:p>
      </dgm:t>
    </dgm:pt>
    <dgm:pt modelId="{F46EA51E-1576-4122-BDFB-92615835AA5A}" type="sibTrans" cxnId="{C6EACD7E-E81D-4C6A-9C35-78144F75DC26}">
      <dgm:prSet/>
      <dgm:spPr/>
      <dgm:t>
        <a:bodyPr/>
        <a:lstStyle/>
        <a:p>
          <a:endParaRPr lang="en-US"/>
        </a:p>
      </dgm:t>
    </dgm:pt>
    <dgm:pt modelId="{A274407B-54AB-4C77-B295-FD927C9D3B0E}">
      <dgm:prSet phldrT="[Text]"/>
      <dgm:spPr/>
      <dgm:t>
        <a:bodyPr/>
        <a:lstStyle/>
        <a:p>
          <a:r>
            <a:rPr lang="en-US" dirty="0" smtClean="0"/>
            <a:t>Sub B</a:t>
          </a:r>
          <a:endParaRPr lang="en-US" dirty="0"/>
        </a:p>
      </dgm:t>
    </dgm:pt>
    <dgm:pt modelId="{4132191C-E869-4075-A6C1-F2F514D63CF2}" type="parTrans" cxnId="{086ED1B9-4BAB-4CEF-9EDA-23855EFDA886}">
      <dgm:prSet/>
      <dgm:spPr/>
      <dgm:t>
        <a:bodyPr/>
        <a:lstStyle/>
        <a:p>
          <a:endParaRPr lang="en-US"/>
        </a:p>
      </dgm:t>
    </dgm:pt>
    <dgm:pt modelId="{37C71B9E-35B1-4830-AB28-944B9B285FDC}" type="sibTrans" cxnId="{086ED1B9-4BAB-4CEF-9EDA-23855EFDA886}">
      <dgm:prSet/>
      <dgm:spPr/>
      <dgm:t>
        <a:bodyPr/>
        <a:lstStyle/>
        <a:p>
          <a:endParaRPr lang="en-US"/>
        </a:p>
      </dgm:t>
    </dgm:pt>
    <dgm:pt modelId="{47047E8B-65EC-4002-B509-4EEF200B0B93}">
      <dgm:prSet phldrT="[Text]" custT="1"/>
      <dgm:spPr/>
      <dgm:t>
        <a:bodyPr/>
        <a:lstStyle/>
        <a:p>
          <a:r>
            <a:rPr lang="en-US" sz="2400" b="1" dirty="0" smtClean="0"/>
            <a:t>Claim </a:t>
          </a:r>
          <a:endParaRPr lang="en-US" sz="2400" b="1" dirty="0"/>
        </a:p>
      </dgm:t>
    </dgm:pt>
    <dgm:pt modelId="{F35C200E-30C4-4043-8019-E1B3D36240D7}" type="parTrans" cxnId="{9A51AF4A-6D12-413D-AFA7-C7D0B9107D0C}">
      <dgm:prSet/>
      <dgm:spPr/>
      <dgm:t>
        <a:bodyPr/>
        <a:lstStyle/>
        <a:p>
          <a:endParaRPr lang="en-US"/>
        </a:p>
      </dgm:t>
    </dgm:pt>
    <dgm:pt modelId="{330AF47B-72E2-489A-9637-A0369DB77FC8}" type="sibTrans" cxnId="{9A51AF4A-6D12-413D-AFA7-C7D0B9107D0C}">
      <dgm:prSet/>
      <dgm:spPr/>
      <dgm:t>
        <a:bodyPr/>
        <a:lstStyle/>
        <a:p>
          <a:endParaRPr lang="en-US"/>
        </a:p>
      </dgm:t>
    </dgm:pt>
    <dgm:pt modelId="{859F360E-2CDF-4B64-9458-235B971DD2C7}">
      <dgm:prSet phldrT="[Text]"/>
      <dgm:spPr/>
      <dgm:t>
        <a:bodyPr/>
        <a:lstStyle/>
        <a:p>
          <a:r>
            <a:rPr lang="en-US" dirty="0" smtClean="0"/>
            <a:t>Trans</a:t>
          </a:r>
          <a:endParaRPr lang="en-US" dirty="0"/>
        </a:p>
      </dgm:t>
    </dgm:pt>
    <dgm:pt modelId="{77395397-54F2-45C1-AC5D-3467541C4B44}" type="parTrans" cxnId="{129E7C41-25B2-46EB-9724-735B9BEF3295}">
      <dgm:prSet/>
      <dgm:spPr/>
      <dgm:t>
        <a:bodyPr/>
        <a:lstStyle/>
        <a:p>
          <a:endParaRPr lang="en-US"/>
        </a:p>
      </dgm:t>
    </dgm:pt>
    <dgm:pt modelId="{7F66FD96-AACE-4A42-A60A-86A4CD49F7DF}" type="sibTrans" cxnId="{129E7C41-25B2-46EB-9724-735B9BEF3295}">
      <dgm:prSet/>
      <dgm:spPr/>
      <dgm:t>
        <a:bodyPr/>
        <a:lstStyle/>
        <a:p>
          <a:endParaRPr lang="en-US"/>
        </a:p>
      </dgm:t>
    </dgm:pt>
    <dgm:pt modelId="{01B27FC4-F6C8-48E7-BA24-DB6CF5586479}">
      <dgm:prSet phldrT="[Text]" custT="1"/>
      <dgm:spPr/>
      <dgm:t>
        <a:bodyPr/>
        <a:lstStyle/>
        <a:p>
          <a:r>
            <a:rPr lang="en-US" sz="2400" b="1" dirty="0" smtClean="0"/>
            <a:t>Therefore we can see that (Restate Tag for Main Point)</a:t>
          </a:r>
          <a:endParaRPr lang="en-US" sz="2400" b="1" dirty="0"/>
        </a:p>
      </dgm:t>
    </dgm:pt>
    <dgm:pt modelId="{9B76B55E-E37B-48FD-A159-E15517774ED0}" type="parTrans" cxnId="{37211098-7928-444F-9E79-6A81D23FDA11}">
      <dgm:prSet/>
      <dgm:spPr/>
      <dgm:t>
        <a:bodyPr/>
        <a:lstStyle/>
        <a:p>
          <a:endParaRPr lang="en-US"/>
        </a:p>
      </dgm:t>
    </dgm:pt>
    <dgm:pt modelId="{BEF1CECD-CD9F-4651-9228-01E5E39E421A}" type="sibTrans" cxnId="{37211098-7928-444F-9E79-6A81D23FDA11}">
      <dgm:prSet/>
      <dgm:spPr/>
      <dgm:t>
        <a:bodyPr/>
        <a:lstStyle/>
        <a:p>
          <a:endParaRPr lang="en-US"/>
        </a:p>
      </dgm:t>
    </dgm:pt>
    <dgm:pt modelId="{C2A2E85D-9C91-42D2-911D-819BBF8C22AE}">
      <dgm:prSet phldrT="[Text]" custT="1"/>
      <dgm:spPr/>
      <dgm:t>
        <a:bodyPr/>
        <a:lstStyle/>
        <a:p>
          <a:r>
            <a:rPr lang="en-US" sz="2400" b="1" dirty="0" smtClean="0"/>
            <a:t>Next Point (Walking to next Main Internal Point)</a:t>
          </a:r>
          <a:endParaRPr lang="en-US" sz="2400" b="1" dirty="0"/>
        </a:p>
      </dgm:t>
    </dgm:pt>
    <dgm:pt modelId="{9E6CC0FF-3EA6-485B-814A-3F2C279C99AD}" type="parTrans" cxnId="{4122AAC1-4635-4C9F-A881-64F21999BAAD}">
      <dgm:prSet/>
      <dgm:spPr/>
      <dgm:t>
        <a:bodyPr/>
        <a:lstStyle/>
        <a:p>
          <a:endParaRPr lang="en-US"/>
        </a:p>
      </dgm:t>
    </dgm:pt>
    <dgm:pt modelId="{724F2B01-1E2C-4EDA-B1D9-E76852D30A87}" type="sibTrans" cxnId="{4122AAC1-4635-4C9F-A881-64F21999BAAD}">
      <dgm:prSet/>
      <dgm:spPr/>
      <dgm:t>
        <a:bodyPr/>
        <a:lstStyle/>
        <a:p>
          <a:endParaRPr lang="en-US"/>
        </a:p>
      </dgm:t>
    </dgm:pt>
    <dgm:pt modelId="{CDBC8810-676D-4912-8A30-428800F4C9CF}">
      <dgm:prSet phldrT="[Text]" custT="1"/>
      <dgm:spPr/>
      <dgm:t>
        <a:bodyPr/>
        <a:lstStyle/>
        <a:p>
          <a:r>
            <a:rPr lang="en-US" sz="2400" b="1" dirty="0" smtClean="0"/>
            <a:t>Impact on Society/Relevance to Question</a:t>
          </a:r>
          <a:endParaRPr lang="en-US" sz="2400" b="1" dirty="0"/>
        </a:p>
      </dgm:t>
    </dgm:pt>
    <dgm:pt modelId="{C7813176-E622-4EE2-A713-C7CD6AD06C07}" type="parTrans" cxnId="{8923BE40-11E0-47D3-8DB1-61838997EE3B}">
      <dgm:prSet/>
      <dgm:spPr/>
      <dgm:t>
        <a:bodyPr/>
        <a:lstStyle/>
        <a:p>
          <a:endParaRPr lang="en-US"/>
        </a:p>
      </dgm:t>
    </dgm:pt>
    <dgm:pt modelId="{FD4F3F10-4B54-4669-98D6-25116CCD7217}" type="sibTrans" cxnId="{8923BE40-11E0-47D3-8DB1-61838997EE3B}">
      <dgm:prSet/>
      <dgm:spPr/>
      <dgm:t>
        <a:bodyPr/>
        <a:lstStyle/>
        <a:p>
          <a:endParaRPr lang="en-US"/>
        </a:p>
      </dgm:t>
    </dgm:pt>
    <dgm:pt modelId="{BA74D378-CE3E-4467-8C3C-93E8CB2757C9}">
      <dgm:prSet custT="1"/>
      <dgm:spPr/>
      <dgm:t>
        <a:bodyPr/>
        <a:lstStyle/>
        <a:p>
          <a:r>
            <a:rPr lang="en-US" sz="2400" b="1" dirty="0" smtClean="0"/>
            <a:t>Warrant (Source) and Interpretation/Explanation</a:t>
          </a:r>
          <a:endParaRPr lang="en-US" sz="2400" b="1" dirty="0"/>
        </a:p>
      </dgm:t>
    </dgm:pt>
    <dgm:pt modelId="{39EABCF1-6050-4349-994A-1F916EB3BCAF}" type="parTrans" cxnId="{D58C22E1-07D0-4272-8B5E-767EC9B63F8F}">
      <dgm:prSet/>
      <dgm:spPr/>
      <dgm:t>
        <a:bodyPr/>
        <a:lstStyle/>
        <a:p>
          <a:endParaRPr lang="en-US"/>
        </a:p>
      </dgm:t>
    </dgm:pt>
    <dgm:pt modelId="{9BC20DC7-AFEC-483B-993E-8251FCDBF250}" type="sibTrans" cxnId="{D58C22E1-07D0-4272-8B5E-767EC9B63F8F}">
      <dgm:prSet/>
      <dgm:spPr/>
      <dgm:t>
        <a:bodyPr/>
        <a:lstStyle/>
        <a:p>
          <a:endParaRPr lang="en-US"/>
        </a:p>
      </dgm:t>
    </dgm:pt>
    <dgm:pt modelId="{9A4F81DA-D58F-44D6-A2B0-A840E9BDC547}">
      <dgm:prSet custT="1"/>
      <dgm:spPr/>
      <dgm:t>
        <a:bodyPr/>
        <a:lstStyle/>
        <a:p>
          <a:r>
            <a:rPr lang="en-US" sz="2400" b="1" dirty="0" smtClean="0"/>
            <a:t>Impact on Society/Relevance to Question</a:t>
          </a:r>
          <a:endParaRPr lang="en-US" sz="2400" b="1" dirty="0"/>
        </a:p>
      </dgm:t>
    </dgm:pt>
    <dgm:pt modelId="{98A72504-E6DA-4303-8B3F-1E4F7621DB0A}" type="parTrans" cxnId="{ED79B293-D5D8-441F-95CA-46B1E0DB841B}">
      <dgm:prSet/>
      <dgm:spPr/>
      <dgm:t>
        <a:bodyPr/>
        <a:lstStyle/>
        <a:p>
          <a:endParaRPr lang="en-US"/>
        </a:p>
      </dgm:t>
    </dgm:pt>
    <dgm:pt modelId="{4655B83E-F5C6-47E1-BFB3-BE04F1D3D0FF}" type="sibTrans" cxnId="{ED79B293-D5D8-441F-95CA-46B1E0DB841B}">
      <dgm:prSet/>
      <dgm:spPr/>
      <dgm:t>
        <a:bodyPr/>
        <a:lstStyle/>
        <a:p>
          <a:endParaRPr lang="en-US"/>
        </a:p>
      </dgm:t>
    </dgm:pt>
    <dgm:pt modelId="{8E8EFAFE-3A87-4FA0-A833-3CF69332D52D}" type="pres">
      <dgm:prSet presAssocID="{6695AC96-69D4-4605-98F7-5E133C989E03}" presName="linearFlow" presStyleCnt="0">
        <dgm:presLayoutVars>
          <dgm:dir/>
          <dgm:animLvl val="lvl"/>
          <dgm:resizeHandles val="exact"/>
        </dgm:presLayoutVars>
      </dgm:prSet>
      <dgm:spPr/>
      <dgm:t>
        <a:bodyPr/>
        <a:lstStyle/>
        <a:p>
          <a:endParaRPr lang="en-US"/>
        </a:p>
      </dgm:t>
    </dgm:pt>
    <dgm:pt modelId="{A2C77A3E-810C-48E9-AAD8-14CEFC0FE047}" type="pres">
      <dgm:prSet presAssocID="{D4EDB1C3-E098-49B1-BCD8-61ADBD958473}" presName="composite" presStyleCnt="0"/>
      <dgm:spPr/>
    </dgm:pt>
    <dgm:pt modelId="{4701293F-93B8-417C-84F2-44440CBE00DC}" type="pres">
      <dgm:prSet presAssocID="{D4EDB1C3-E098-49B1-BCD8-61ADBD958473}" presName="parentText" presStyleLbl="alignNode1" presStyleIdx="0" presStyleCnt="3">
        <dgm:presLayoutVars>
          <dgm:chMax val="1"/>
          <dgm:bulletEnabled val="1"/>
        </dgm:presLayoutVars>
      </dgm:prSet>
      <dgm:spPr/>
      <dgm:t>
        <a:bodyPr/>
        <a:lstStyle/>
        <a:p>
          <a:endParaRPr lang="en-US"/>
        </a:p>
      </dgm:t>
    </dgm:pt>
    <dgm:pt modelId="{04BE4F51-9124-4D3C-8899-1D0B2C13BCEC}" type="pres">
      <dgm:prSet presAssocID="{D4EDB1C3-E098-49B1-BCD8-61ADBD958473}" presName="descendantText" presStyleLbl="alignAcc1" presStyleIdx="0" presStyleCnt="3" custScaleY="149926">
        <dgm:presLayoutVars>
          <dgm:bulletEnabled val="1"/>
        </dgm:presLayoutVars>
      </dgm:prSet>
      <dgm:spPr/>
      <dgm:t>
        <a:bodyPr/>
        <a:lstStyle/>
        <a:p>
          <a:endParaRPr lang="en-US"/>
        </a:p>
      </dgm:t>
    </dgm:pt>
    <dgm:pt modelId="{BDE51063-E2BD-4A60-BACF-ECD4984C082E}" type="pres">
      <dgm:prSet presAssocID="{3E0515E1-D9F1-43C6-93AC-AC0A9363E36F}" presName="sp" presStyleCnt="0"/>
      <dgm:spPr/>
    </dgm:pt>
    <dgm:pt modelId="{3505DE05-4225-4958-83CE-8A4C2E5F6EB6}" type="pres">
      <dgm:prSet presAssocID="{A274407B-54AB-4C77-B295-FD927C9D3B0E}" presName="composite" presStyleCnt="0"/>
      <dgm:spPr/>
    </dgm:pt>
    <dgm:pt modelId="{C2DD80DA-CB79-44F6-A94C-E24C498DD777}" type="pres">
      <dgm:prSet presAssocID="{A274407B-54AB-4C77-B295-FD927C9D3B0E}" presName="parentText" presStyleLbl="alignNode1" presStyleIdx="1" presStyleCnt="3">
        <dgm:presLayoutVars>
          <dgm:chMax val="1"/>
          <dgm:bulletEnabled val="1"/>
        </dgm:presLayoutVars>
      </dgm:prSet>
      <dgm:spPr/>
      <dgm:t>
        <a:bodyPr/>
        <a:lstStyle/>
        <a:p>
          <a:endParaRPr lang="en-US"/>
        </a:p>
      </dgm:t>
    </dgm:pt>
    <dgm:pt modelId="{FC63B4B4-7B92-4721-BD7B-9E8CF967D023}" type="pres">
      <dgm:prSet presAssocID="{A274407B-54AB-4C77-B295-FD927C9D3B0E}" presName="descendantText" presStyleLbl="alignAcc1" presStyleIdx="1" presStyleCnt="3" custScaleY="183199">
        <dgm:presLayoutVars>
          <dgm:bulletEnabled val="1"/>
        </dgm:presLayoutVars>
      </dgm:prSet>
      <dgm:spPr/>
      <dgm:t>
        <a:bodyPr/>
        <a:lstStyle/>
        <a:p>
          <a:endParaRPr lang="en-US"/>
        </a:p>
      </dgm:t>
    </dgm:pt>
    <dgm:pt modelId="{3E9879F3-BC42-43BA-B2E9-340D867F8D94}" type="pres">
      <dgm:prSet presAssocID="{37C71B9E-35B1-4830-AB28-944B9B285FDC}" presName="sp" presStyleCnt="0"/>
      <dgm:spPr/>
    </dgm:pt>
    <dgm:pt modelId="{3F330322-056F-4352-9B14-DE8B752BDEAD}" type="pres">
      <dgm:prSet presAssocID="{859F360E-2CDF-4B64-9458-235B971DD2C7}" presName="composite" presStyleCnt="0"/>
      <dgm:spPr/>
    </dgm:pt>
    <dgm:pt modelId="{31840135-D7FC-47CF-8270-D8C661DA8E08}" type="pres">
      <dgm:prSet presAssocID="{859F360E-2CDF-4B64-9458-235B971DD2C7}" presName="parentText" presStyleLbl="alignNode1" presStyleIdx="2" presStyleCnt="3">
        <dgm:presLayoutVars>
          <dgm:chMax val="1"/>
          <dgm:bulletEnabled val="1"/>
        </dgm:presLayoutVars>
      </dgm:prSet>
      <dgm:spPr/>
      <dgm:t>
        <a:bodyPr/>
        <a:lstStyle/>
        <a:p>
          <a:endParaRPr lang="en-US"/>
        </a:p>
      </dgm:t>
    </dgm:pt>
    <dgm:pt modelId="{495C4F4C-FA7B-439A-8C2D-955F7D2FAF0A}" type="pres">
      <dgm:prSet presAssocID="{859F360E-2CDF-4B64-9458-235B971DD2C7}" presName="descendantText" presStyleLbl="alignAcc1" presStyleIdx="2" presStyleCnt="3" custScaleY="192431">
        <dgm:presLayoutVars>
          <dgm:bulletEnabled val="1"/>
        </dgm:presLayoutVars>
      </dgm:prSet>
      <dgm:spPr/>
      <dgm:t>
        <a:bodyPr/>
        <a:lstStyle/>
        <a:p>
          <a:endParaRPr lang="en-US"/>
        </a:p>
      </dgm:t>
    </dgm:pt>
  </dgm:ptLst>
  <dgm:cxnLst>
    <dgm:cxn modelId="{CA8FC30F-04C3-43DA-9426-F790A43E3BA4}" type="presOf" srcId="{9A4F81DA-D58F-44D6-A2B0-A840E9BDC547}" destId="{FC63B4B4-7B92-4721-BD7B-9E8CF967D023}" srcOrd="0" destOrd="2" presId="urn:microsoft.com/office/officeart/2005/8/layout/chevron2"/>
    <dgm:cxn modelId="{269AC450-F929-4538-9E7C-37FBD320FD2A}" type="presOf" srcId="{01B27FC4-F6C8-48E7-BA24-DB6CF5586479}" destId="{495C4F4C-FA7B-439A-8C2D-955F7D2FAF0A}" srcOrd="0" destOrd="0" presId="urn:microsoft.com/office/officeart/2005/8/layout/chevron2"/>
    <dgm:cxn modelId="{360C3919-C9F0-400A-B815-F888CFA56EAC}" type="presOf" srcId="{47047E8B-65EC-4002-B509-4EEF200B0B93}" destId="{FC63B4B4-7B92-4721-BD7B-9E8CF967D023}" srcOrd="0" destOrd="0" presId="urn:microsoft.com/office/officeart/2005/8/layout/chevron2"/>
    <dgm:cxn modelId="{D58C22E1-07D0-4272-8B5E-767EC9B63F8F}" srcId="{A274407B-54AB-4C77-B295-FD927C9D3B0E}" destId="{BA74D378-CE3E-4467-8C3C-93E8CB2757C9}" srcOrd="1" destOrd="0" parTransId="{39EABCF1-6050-4349-994A-1F916EB3BCAF}" sibTransId="{9BC20DC7-AFEC-483B-993E-8251FCDBF250}"/>
    <dgm:cxn modelId="{0CBAAA27-A6EB-4CB2-BED4-2B9055CDAE7D}" type="presOf" srcId="{BA74D378-CE3E-4467-8C3C-93E8CB2757C9}" destId="{FC63B4B4-7B92-4721-BD7B-9E8CF967D023}" srcOrd="0" destOrd="1" presId="urn:microsoft.com/office/officeart/2005/8/layout/chevron2"/>
    <dgm:cxn modelId="{129E7C41-25B2-46EB-9724-735B9BEF3295}" srcId="{6695AC96-69D4-4605-98F7-5E133C989E03}" destId="{859F360E-2CDF-4B64-9458-235B971DD2C7}" srcOrd="2" destOrd="0" parTransId="{77395397-54F2-45C1-AC5D-3467541C4B44}" sibTransId="{7F66FD96-AACE-4A42-A60A-86A4CD49F7DF}"/>
    <dgm:cxn modelId="{66054C5F-D1C4-47F7-AB0A-C1FD14B2D77F}" type="presOf" srcId="{D4EDB1C3-E098-49B1-BCD8-61ADBD958473}" destId="{4701293F-93B8-417C-84F2-44440CBE00DC}" srcOrd="0" destOrd="0" presId="urn:microsoft.com/office/officeart/2005/8/layout/chevron2"/>
    <dgm:cxn modelId="{0AE553C8-A36F-4E4C-A71A-F759CEDE9BA4}" type="presOf" srcId="{CDBC8810-676D-4912-8A30-428800F4C9CF}" destId="{04BE4F51-9124-4D3C-8899-1D0B2C13BCEC}" srcOrd="0" destOrd="2" presId="urn:microsoft.com/office/officeart/2005/8/layout/chevron2"/>
    <dgm:cxn modelId="{ED79B293-D5D8-441F-95CA-46B1E0DB841B}" srcId="{A274407B-54AB-4C77-B295-FD927C9D3B0E}" destId="{9A4F81DA-D58F-44D6-A2B0-A840E9BDC547}" srcOrd="2" destOrd="0" parTransId="{98A72504-E6DA-4303-8B3F-1E4F7621DB0A}" sibTransId="{4655B83E-F5C6-47E1-BFB3-BE04F1D3D0FF}"/>
    <dgm:cxn modelId="{C6EACD7E-E81D-4C6A-9C35-78144F75DC26}" srcId="{D4EDB1C3-E098-49B1-BCD8-61ADBD958473}" destId="{3E251938-A18F-4588-8E52-FDC8EDFB5B8C}" srcOrd="1" destOrd="0" parTransId="{5166E23D-3053-43B6-836E-39F2A55E1C67}" sibTransId="{F46EA51E-1576-4122-BDFB-92615835AA5A}"/>
    <dgm:cxn modelId="{086ED1B9-4BAB-4CEF-9EDA-23855EFDA886}" srcId="{6695AC96-69D4-4605-98F7-5E133C989E03}" destId="{A274407B-54AB-4C77-B295-FD927C9D3B0E}" srcOrd="1" destOrd="0" parTransId="{4132191C-E869-4075-A6C1-F2F514D63CF2}" sibTransId="{37C71B9E-35B1-4830-AB28-944B9B285FDC}"/>
    <dgm:cxn modelId="{A8F6526F-5CC4-4F7F-B54B-C4D2B147DDA0}" type="presOf" srcId="{C2A2E85D-9C91-42D2-911D-819BBF8C22AE}" destId="{495C4F4C-FA7B-439A-8C2D-955F7D2FAF0A}" srcOrd="0" destOrd="1" presId="urn:microsoft.com/office/officeart/2005/8/layout/chevron2"/>
    <dgm:cxn modelId="{8923BE40-11E0-47D3-8DB1-61838997EE3B}" srcId="{D4EDB1C3-E098-49B1-BCD8-61ADBD958473}" destId="{CDBC8810-676D-4912-8A30-428800F4C9CF}" srcOrd="2" destOrd="0" parTransId="{C7813176-E622-4EE2-A713-C7CD6AD06C07}" sibTransId="{FD4F3F10-4B54-4669-98D6-25116CCD7217}"/>
    <dgm:cxn modelId="{8055D306-3828-42F6-AC15-28DE4DD7CC66}" type="presOf" srcId="{A274407B-54AB-4C77-B295-FD927C9D3B0E}" destId="{C2DD80DA-CB79-44F6-A94C-E24C498DD777}" srcOrd="0" destOrd="0" presId="urn:microsoft.com/office/officeart/2005/8/layout/chevron2"/>
    <dgm:cxn modelId="{332882E3-B18D-4AE8-B2ED-708CF87E75EF}" srcId="{D4EDB1C3-E098-49B1-BCD8-61ADBD958473}" destId="{2DA7C983-5AB0-4544-B112-D3D335D0C8AD}" srcOrd="0" destOrd="0" parTransId="{0F382A23-06C3-4E5B-81E9-9EEE5B31D0C6}" sibTransId="{DDC8D864-183F-43A8-9CB6-B84CCDA7AC3F}"/>
    <dgm:cxn modelId="{02EA6E33-C123-4A96-9AE6-8437A6A429D7}" type="presOf" srcId="{3E251938-A18F-4588-8E52-FDC8EDFB5B8C}" destId="{04BE4F51-9124-4D3C-8899-1D0B2C13BCEC}" srcOrd="0" destOrd="1" presId="urn:microsoft.com/office/officeart/2005/8/layout/chevron2"/>
    <dgm:cxn modelId="{9A51AF4A-6D12-413D-AFA7-C7D0B9107D0C}" srcId="{A274407B-54AB-4C77-B295-FD927C9D3B0E}" destId="{47047E8B-65EC-4002-B509-4EEF200B0B93}" srcOrd="0" destOrd="0" parTransId="{F35C200E-30C4-4043-8019-E1B3D36240D7}" sibTransId="{330AF47B-72E2-489A-9637-A0369DB77FC8}"/>
    <dgm:cxn modelId="{81AC87A5-95F4-4378-9907-E1FE0A10DCD6}" type="presOf" srcId="{859F360E-2CDF-4B64-9458-235B971DD2C7}" destId="{31840135-D7FC-47CF-8270-D8C661DA8E08}" srcOrd="0" destOrd="0" presId="urn:microsoft.com/office/officeart/2005/8/layout/chevron2"/>
    <dgm:cxn modelId="{37211098-7928-444F-9E79-6A81D23FDA11}" srcId="{859F360E-2CDF-4B64-9458-235B971DD2C7}" destId="{01B27FC4-F6C8-48E7-BA24-DB6CF5586479}" srcOrd="0" destOrd="0" parTransId="{9B76B55E-E37B-48FD-A159-E15517774ED0}" sibTransId="{BEF1CECD-CD9F-4651-9228-01E5E39E421A}"/>
    <dgm:cxn modelId="{485F5201-2C8F-44C2-B44B-006118BB0D04}" type="presOf" srcId="{2DA7C983-5AB0-4544-B112-D3D335D0C8AD}" destId="{04BE4F51-9124-4D3C-8899-1D0B2C13BCEC}" srcOrd="0" destOrd="0" presId="urn:microsoft.com/office/officeart/2005/8/layout/chevron2"/>
    <dgm:cxn modelId="{4122AAC1-4635-4C9F-A881-64F21999BAAD}" srcId="{859F360E-2CDF-4B64-9458-235B971DD2C7}" destId="{C2A2E85D-9C91-42D2-911D-819BBF8C22AE}" srcOrd="1" destOrd="0" parTransId="{9E6CC0FF-3EA6-485B-814A-3F2C279C99AD}" sibTransId="{724F2B01-1E2C-4EDA-B1D9-E76852D30A87}"/>
    <dgm:cxn modelId="{FF94B6FB-2586-423B-B4BE-CCE680FDAA5F}" srcId="{6695AC96-69D4-4605-98F7-5E133C989E03}" destId="{D4EDB1C3-E098-49B1-BCD8-61ADBD958473}" srcOrd="0" destOrd="0" parTransId="{7071180C-E77B-418F-8A72-BAB2EAFFA130}" sibTransId="{3E0515E1-D9F1-43C6-93AC-AC0A9363E36F}"/>
    <dgm:cxn modelId="{F822F3DC-7CB2-4578-9D95-8E860550B60B}" type="presOf" srcId="{6695AC96-69D4-4605-98F7-5E133C989E03}" destId="{8E8EFAFE-3A87-4FA0-A833-3CF69332D52D}" srcOrd="0" destOrd="0" presId="urn:microsoft.com/office/officeart/2005/8/layout/chevron2"/>
    <dgm:cxn modelId="{CEE5014B-5679-4970-9CC5-5F93504DE477}" type="presParOf" srcId="{8E8EFAFE-3A87-4FA0-A833-3CF69332D52D}" destId="{A2C77A3E-810C-48E9-AAD8-14CEFC0FE047}" srcOrd="0" destOrd="0" presId="urn:microsoft.com/office/officeart/2005/8/layout/chevron2"/>
    <dgm:cxn modelId="{9B3B8E35-B667-4A1A-87EF-EB6DC9798BDD}" type="presParOf" srcId="{A2C77A3E-810C-48E9-AAD8-14CEFC0FE047}" destId="{4701293F-93B8-417C-84F2-44440CBE00DC}" srcOrd="0" destOrd="0" presId="urn:microsoft.com/office/officeart/2005/8/layout/chevron2"/>
    <dgm:cxn modelId="{DFC879FF-83BF-46F8-AAE4-C24214E335AB}" type="presParOf" srcId="{A2C77A3E-810C-48E9-AAD8-14CEFC0FE047}" destId="{04BE4F51-9124-4D3C-8899-1D0B2C13BCEC}" srcOrd="1" destOrd="0" presId="urn:microsoft.com/office/officeart/2005/8/layout/chevron2"/>
    <dgm:cxn modelId="{67BAA323-105F-459C-ABB8-19221F6635A6}" type="presParOf" srcId="{8E8EFAFE-3A87-4FA0-A833-3CF69332D52D}" destId="{BDE51063-E2BD-4A60-BACF-ECD4984C082E}" srcOrd="1" destOrd="0" presId="urn:microsoft.com/office/officeart/2005/8/layout/chevron2"/>
    <dgm:cxn modelId="{2D781794-BF2C-48AF-86B0-3F0C3E31425D}" type="presParOf" srcId="{8E8EFAFE-3A87-4FA0-A833-3CF69332D52D}" destId="{3505DE05-4225-4958-83CE-8A4C2E5F6EB6}" srcOrd="2" destOrd="0" presId="urn:microsoft.com/office/officeart/2005/8/layout/chevron2"/>
    <dgm:cxn modelId="{0C527B4D-F749-41DB-BC83-DA3F7282DF82}" type="presParOf" srcId="{3505DE05-4225-4958-83CE-8A4C2E5F6EB6}" destId="{C2DD80DA-CB79-44F6-A94C-E24C498DD777}" srcOrd="0" destOrd="0" presId="urn:microsoft.com/office/officeart/2005/8/layout/chevron2"/>
    <dgm:cxn modelId="{CE0AC4F0-4A00-4DD6-AEA4-524E34E25DAD}" type="presParOf" srcId="{3505DE05-4225-4958-83CE-8A4C2E5F6EB6}" destId="{FC63B4B4-7B92-4721-BD7B-9E8CF967D023}" srcOrd="1" destOrd="0" presId="urn:microsoft.com/office/officeart/2005/8/layout/chevron2"/>
    <dgm:cxn modelId="{35FC14DF-C5B9-4216-85CB-7C8D96AE203A}" type="presParOf" srcId="{8E8EFAFE-3A87-4FA0-A833-3CF69332D52D}" destId="{3E9879F3-BC42-43BA-B2E9-340D867F8D94}" srcOrd="3" destOrd="0" presId="urn:microsoft.com/office/officeart/2005/8/layout/chevron2"/>
    <dgm:cxn modelId="{13CF0240-6281-4ED5-B7DD-112411866E11}" type="presParOf" srcId="{8E8EFAFE-3A87-4FA0-A833-3CF69332D52D}" destId="{3F330322-056F-4352-9B14-DE8B752BDEAD}" srcOrd="4" destOrd="0" presId="urn:microsoft.com/office/officeart/2005/8/layout/chevron2"/>
    <dgm:cxn modelId="{DA595D2D-8D4C-4352-9386-800D3A2F789C}" type="presParOf" srcId="{3F330322-056F-4352-9B14-DE8B752BDEAD}" destId="{31840135-D7FC-47CF-8270-D8C661DA8E08}" srcOrd="0" destOrd="0" presId="urn:microsoft.com/office/officeart/2005/8/layout/chevron2"/>
    <dgm:cxn modelId="{A5FEEEB1-78D1-4161-AEF9-D988913CAB61}" type="presParOf" srcId="{3F330322-056F-4352-9B14-DE8B752BDEAD}" destId="{495C4F4C-FA7B-439A-8C2D-955F7D2FAF0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4D3C92-683B-DB44-BD7B-DA48B65A094A}" type="doc">
      <dgm:prSet loTypeId="urn:microsoft.com/office/officeart/2008/layout/HexagonCluster" loCatId="" qsTypeId="urn:microsoft.com/office/officeart/2005/8/quickstyle/simple4" qsCatId="simple" csTypeId="urn:microsoft.com/office/officeart/2005/8/colors/accent1_2" csCatId="accent1" phldr="1"/>
      <dgm:spPr/>
      <dgm:t>
        <a:bodyPr/>
        <a:lstStyle/>
        <a:p>
          <a:endParaRPr lang="en-US"/>
        </a:p>
      </dgm:t>
    </dgm:pt>
    <dgm:pt modelId="{ED1E7934-9A3C-0B4E-A058-2D0E92BD317A}">
      <dgm:prSet phldrT="[Text]"/>
      <dgm:spPr/>
      <dgm:t>
        <a:bodyPr/>
        <a:lstStyle/>
        <a:p>
          <a:r>
            <a:rPr lang="en-US" dirty="0" smtClean="0"/>
            <a:t>Causality</a:t>
          </a:r>
          <a:endParaRPr lang="en-US" dirty="0"/>
        </a:p>
      </dgm:t>
    </dgm:pt>
    <dgm:pt modelId="{1A5C6CA5-CBDB-814C-A916-F69BE9CD622D}" type="parTrans" cxnId="{00BE94BB-30EC-3243-90C7-79DA1F846135}">
      <dgm:prSet/>
      <dgm:spPr/>
      <dgm:t>
        <a:bodyPr/>
        <a:lstStyle/>
        <a:p>
          <a:endParaRPr lang="en-US"/>
        </a:p>
      </dgm:t>
    </dgm:pt>
    <dgm:pt modelId="{373D9612-E27C-3442-9517-7C18F4BD19D0}" type="sibTrans" cxnId="{00BE94BB-30EC-3243-90C7-79DA1F846135}">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dgm:spPr>
      <dgm:t>
        <a:bodyPr/>
        <a:lstStyle/>
        <a:p>
          <a:endParaRPr lang="en-US"/>
        </a:p>
      </dgm:t>
    </dgm:pt>
    <dgm:pt modelId="{59C57A53-00DD-A741-8CE9-28C74C942967}">
      <dgm:prSet phldrT="[Text]"/>
      <dgm:spPr/>
      <dgm:t>
        <a:bodyPr/>
        <a:lstStyle/>
        <a:p>
          <a:r>
            <a:rPr lang="en-US" dirty="0" smtClean="0"/>
            <a:t>Imagery</a:t>
          </a:r>
          <a:endParaRPr lang="en-US" dirty="0"/>
        </a:p>
      </dgm:t>
    </dgm:pt>
    <dgm:pt modelId="{2AC680A8-0D8F-C946-A069-1CE00FD3C728}" type="parTrans" cxnId="{51441118-D102-7A4B-96B2-38F7C5DEDAEE}">
      <dgm:prSet/>
      <dgm:spPr/>
      <dgm:t>
        <a:bodyPr/>
        <a:lstStyle/>
        <a:p>
          <a:endParaRPr lang="en-US"/>
        </a:p>
      </dgm:t>
    </dgm:pt>
    <dgm:pt modelId="{BD68C8B2-0F4D-1743-B547-1F2B930CDE90}" type="sibTrans" cxnId="{51441118-D102-7A4B-96B2-38F7C5DEDAEE}">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22000" r="-22000"/>
          </a:stretch>
        </a:blipFill>
      </dgm:spPr>
      <dgm:t>
        <a:bodyPr/>
        <a:lstStyle/>
        <a:p>
          <a:endParaRPr lang="en-US"/>
        </a:p>
      </dgm:t>
    </dgm:pt>
    <dgm:pt modelId="{98CF7C0C-B1BE-3F48-BBDA-403A66209644}">
      <dgm:prSet phldrT="[Text]"/>
      <dgm:spPr/>
      <dgm:t>
        <a:bodyPr/>
        <a:lstStyle/>
        <a:p>
          <a:r>
            <a:rPr lang="en-US" dirty="0" smtClean="0"/>
            <a:t>History</a:t>
          </a:r>
          <a:endParaRPr lang="en-US" dirty="0"/>
        </a:p>
      </dgm:t>
    </dgm:pt>
    <dgm:pt modelId="{89EF7101-DC51-4F4B-9BD8-ACF8DE0AC774}" type="parTrans" cxnId="{8DC81FE4-5179-6F46-BBBB-F902B72CF980}">
      <dgm:prSet/>
      <dgm:spPr/>
      <dgm:t>
        <a:bodyPr/>
        <a:lstStyle/>
        <a:p>
          <a:endParaRPr lang="en-US"/>
        </a:p>
      </dgm:t>
    </dgm:pt>
    <dgm:pt modelId="{4705CEC1-87BC-094D-92D6-C088F7F34E32}" type="sibTrans" cxnId="{8DC81FE4-5179-6F46-BBBB-F902B72CF980}">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FECA67A5-5D6C-AC4C-A675-DD68348B515F}">
      <dgm:prSet/>
      <dgm:spPr/>
      <dgm:t>
        <a:bodyPr/>
        <a:lstStyle/>
        <a:p>
          <a:r>
            <a:rPr lang="en-US" dirty="0" smtClean="0"/>
            <a:t>Analogy</a:t>
          </a:r>
          <a:endParaRPr lang="en-US" dirty="0"/>
        </a:p>
      </dgm:t>
    </dgm:pt>
    <dgm:pt modelId="{EF9D82A5-19F6-2A4B-A8BD-223F22BA7319}" type="parTrans" cxnId="{B2D4B378-4F09-854C-A101-A29B7C5FEDC2}">
      <dgm:prSet/>
      <dgm:spPr/>
      <dgm:t>
        <a:bodyPr/>
        <a:lstStyle/>
        <a:p>
          <a:endParaRPr lang="en-US"/>
        </a:p>
      </dgm:t>
    </dgm:pt>
    <dgm:pt modelId="{6F5FF9A4-4054-6747-938C-E6E12BF13FD1}" type="sibTrans" cxnId="{B2D4B378-4F09-854C-A101-A29B7C5FEDC2}">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38000" b="-38000"/>
          </a:stretch>
        </a:blipFill>
      </dgm:spPr>
      <dgm:t>
        <a:bodyPr/>
        <a:lstStyle/>
        <a:p>
          <a:endParaRPr lang="en-US"/>
        </a:p>
      </dgm:t>
    </dgm:pt>
    <dgm:pt modelId="{8CBE48F5-10C4-884D-B8E7-E22EC770595F}" type="pres">
      <dgm:prSet presAssocID="{E04D3C92-683B-DB44-BD7B-DA48B65A094A}" presName="Name0" presStyleCnt="0">
        <dgm:presLayoutVars>
          <dgm:chMax val="21"/>
          <dgm:chPref val="21"/>
        </dgm:presLayoutVars>
      </dgm:prSet>
      <dgm:spPr/>
      <dgm:t>
        <a:bodyPr/>
        <a:lstStyle/>
        <a:p>
          <a:endParaRPr lang="en-US"/>
        </a:p>
      </dgm:t>
    </dgm:pt>
    <dgm:pt modelId="{40E4345C-7EEC-2D49-B2E8-85A9B485078D}" type="pres">
      <dgm:prSet presAssocID="{ED1E7934-9A3C-0B4E-A058-2D0E92BD317A}" presName="text1" presStyleCnt="0"/>
      <dgm:spPr/>
    </dgm:pt>
    <dgm:pt modelId="{6C41F54B-AD54-F74E-A5DE-405A96083DE6}" type="pres">
      <dgm:prSet presAssocID="{ED1E7934-9A3C-0B4E-A058-2D0E92BD317A}" presName="textRepeatNode" presStyleLbl="alignNode1" presStyleIdx="0" presStyleCnt="4">
        <dgm:presLayoutVars>
          <dgm:chMax val="0"/>
          <dgm:chPref val="0"/>
          <dgm:bulletEnabled val="1"/>
        </dgm:presLayoutVars>
      </dgm:prSet>
      <dgm:spPr/>
      <dgm:t>
        <a:bodyPr/>
        <a:lstStyle/>
        <a:p>
          <a:endParaRPr lang="en-US"/>
        </a:p>
      </dgm:t>
    </dgm:pt>
    <dgm:pt modelId="{ACF2DC1F-9884-394C-A3D3-E0691DED80EB}" type="pres">
      <dgm:prSet presAssocID="{ED1E7934-9A3C-0B4E-A058-2D0E92BD317A}" presName="textaccent1" presStyleCnt="0"/>
      <dgm:spPr/>
    </dgm:pt>
    <dgm:pt modelId="{C3A1A012-A994-364B-A45E-3D64899A6679}" type="pres">
      <dgm:prSet presAssocID="{ED1E7934-9A3C-0B4E-A058-2D0E92BD317A}" presName="accentRepeatNode" presStyleLbl="solidAlignAcc1" presStyleIdx="0" presStyleCnt="8"/>
      <dgm:spPr/>
    </dgm:pt>
    <dgm:pt modelId="{52AFB910-3285-4D46-B5E2-D021770CCB3F}" type="pres">
      <dgm:prSet presAssocID="{373D9612-E27C-3442-9517-7C18F4BD19D0}" presName="image1" presStyleCnt="0"/>
      <dgm:spPr/>
    </dgm:pt>
    <dgm:pt modelId="{98EF1757-DAA6-8D4E-8D64-14F4AD43420B}" type="pres">
      <dgm:prSet presAssocID="{373D9612-E27C-3442-9517-7C18F4BD19D0}" presName="imageRepeatNode" presStyleLbl="alignAcc1" presStyleIdx="0" presStyleCnt="4"/>
      <dgm:spPr/>
      <dgm:t>
        <a:bodyPr/>
        <a:lstStyle/>
        <a:p>
          <a:endParaRPr lang="en-US"/>
        </a:p>
      </dgm:t>
    </dgm:pt>
    <dgm:pt modelId="{0550F2EB-B5D0-2448-97B6-B1CF76B0BCE2}" type="pres">
      <dgm:prSet presAssocID="{373D9612-E27C-3442-9517-7C18F4BD19D0}" presName="imageaccent1" presStyleCnt="0"/>
      <dgm:spPr/>
    </dgm:pt>
    <dgm:pt modelId="{3A270791-B13D-3441-A6CB-7C659F8C1E72}" type="pres">
      <dgm:prSet presAssocID="{373D9612-E27C-3442-9517-7C18F4BD19D0}" presName="accentRepeatNode" presStyleLbl="solidAlignAcc1" presStyleIdx="1" presStyleCnt="8"/>
      <dgm:spPr/>
    </dgm:pt>
    <dgm:pt modelId="{D986E725-037B-794D-9FF8-323F97BC63E0}" type="pres">
      <dgm:prSet presAssocID="{FECA67A5-5D6C-AC4C-A675-DD68348B515F}" presName="text2" presStyleCnt="0"/>
      <dgm:spPr/>
    </dgm:pt>
    <dgm:pt modelId="{5EB42A62-2B58-1543-95FB-B3D0BF5B1810}" type="pres">
      <dgm:prSet presAssocID="{FECA67A5-5D6C-AC4C-A675-DD68348B515F}" presName="textRepeatNode" presStyleLbl="alignNode1" presStyleIdx="1" presStyleCnt="4">
        <dgm:presLayoutVars>
          <dgm:chMax val="0"/>
          <dgm:chPref val="0"/>
          <dgm:bulletEnabled val="1"/>
        </dgm:presLayoutVars>
      </dgm:prSet>
      <dgm:spPr/>
      <dgm:t>
        <a:bodyPr/>
        <a:lstStyle/>
        <a:p>
          <a:endParaRPr lang="en-US"/>
        </a:p>
      </dgm:t>
    </dgm:pt>
    <dgm:pt modelId="{C83E31C6-5358-3E45-91B8-6B1AB6350DB9}" type="pres">
      <dgm:prSet presAssocID="{FECA67A5-5D6C-AC4C-A675-DD68348B515F}" presName="textaccent2" presStyleCnt="0"/>
      <dgm:spPr/>
    </dgm:pt>
    <dgm:pt modelId="{68348F0E-808D-6948-895E-27CEDD375EA6}" type="pres">
      <dgm:prSet presAssocID="{FECA67A5-5D6C-AC4C-A675-DD68348B515F}" presName="accentRepeatNode" presStyleLbl="solidAlignAcc1" presStyleIdx="2" presStyleCnt="8"/>
      <dgm:spPr/>
    </dgm:pt>
    <dgm:pt modelId="{C756E2B2-B2F4-2045-8BD7-83201F905163}" type="pres">
      <dgm:prSet presAssocID="{6F5FF9A4-4054-6747-938C-E6E12BF13FD1}" presName="image2" presStyleCnt="0"/>
      <dgm:spPr/>
    </dgm:pt>
    <dgm:pt modelId="{21E7CD08-32FC-304A-A887-9CD61D6EBF23}" type="pres">
      <dgm:prSet presAssocID="{6F5FF9A4-4054-6747-938C-E6E12BF13FD1}" presName="imageRepeatNode" presStyleLbl="alignAcc1" presStyleIdx="1" presStyleCnt="4"/>
      <dgm:spPr/>
      <dgm:t>
        <a:bodyPr/>
        <a:lstStyle/>
        <a:p>
          <a:endParaRPr lang="en-US"/>
        </a:p>
      </dgm:t>
    </dgm:pt>
    <dgm:pt modelId="{CAD2D663-DEED-4343-93C4-7F0CE536E731}" type="pres">
      <dgm:prSet presAssocID="{6F5FF9A4-4054-6747-938C-E6E12BF13FD1}" presName="imageaccent2" presStyleCnt="0"/>
      <dgm:spPr/>
    </dgm:pt>
    <dgm:pt modelId="{C56C2D72-2BB9-F34A-A664-30A2D8BE5BE2}" type="pres">
      <dgm:prSet presAssocID="{6F5FF9A4-4054-6747-938C-E6E12BF13FD1}" presName="accentRepeatNode" presStyleLbl="solidAlignAcc1" presStyleIdx="3" presStyleCnt="8"/>
      <dgm:spPr/>
    </dgm:pt>
    <dgm:pt modelId="{A90C3804-ACE4-3D46-BB67-BC5FF2520B5B}" type="pres">
      <dgm:prSet presAssocID="{59C57A53-00DD-A741-8CE9-28C74C942967}" presName="text3" presStyleCnt="0"/>
      <dgm:spPr/>
    </dgm:pt>
    <dgm:pt modelId="{9A162F0C-D501-5A47-93BD-B66A974896F5}" type="pres">
      <dgm:prSet presAssocID="{59C57A53-00DD-A741-8CE9-28C74C942967}" presName="textRepeatNode" presStyleLbl="alignNode1" presStyleIdx="2" presStyleCnt="4">
        <dgm:presLayoutVars>
          <dgm:chMax val="0"/>
          <dgm:chPref val="0"/>
          <dgm:bulletEnabled val="1"/>
        </dgm:presLayoutVars>
      </dgm:prSet>
      <dgm:spPr/>
      <dgm:t>
        <a:bodyPr/>
        <a:lstStyle/>
        <a:p>
          <a:endParaRPr lang="en-US"/>
        </a:p>
      </dgm:t>
    </dgm:pt>
    <dgm:pt modelId="{90176093-F08E-B34F-A1F9-3EFAB182012B}" type="pres">
      <dgm:prSet presAssocID="{59C57A53-00DD-A741-8CE9-28C74C942967}" presName="textaccent3" presStyleCnt="0"/>
      <dgm:spPr/>
    </dgm:pt>
    <dgm:pt modelId="{94F1FD67-8932-374D-90A3-F42193412B3A}" type="pres">
      <dgm:prSet presAssocID="{59C57A53-00DD-A741-8CE9-28C74C942967}" presName="accentRepeatNode" presStyleLbl="solidAlignAcc1" presStyleIdx="4" presStyleCnt="8"/>
      <dgm:spPr/>
    </dgm:pt>
    <dgm:pt modelId="{A1454129-866F-F044-858E-E34239AE7525}" type="pres">
      <dgm:prSet presAssocID="{BD68C8B2-0F4D-1743-B547-1F2B930CDE90}" presName="image3" presStyleCnt="0"/>
      <dgm:spPr/>
    </dgm:pt>
    <dgm:pt modelId="{7492088E-F78E-8449-9C4D-57F1D4754164}" type="pres">
      <dgm:prSet presAssocID="{BD68C8B2-0F4D-1743-B547-1F2B930CDE90}" presName="imageRepeatNode" presStyleLbl="alignAcc1" presStyleIdx="2" presStyleCnt="4"/>
      <dgm:spPr/>
      <dgm:t>
        <a:bodyPr/>
        <a:lstStyle/>
        <a:p>
          <a:endParaRPr lang="en-US"/>
        </a:p>
      </dgm:t>
    </dgm:pt>
    <dgm:pt modelId="{3D4D1E4A-20E8-C845-B055-E00E191FD50F}" type="pres">
      <dgm:prSet presAssocID="{BD68C8B2-0F4D-1743-B547-1F2B930CDE90}" presName="imageaccent3" presStyleCnt="0"/>
      <dgm:spPr/>
    </dgm:pt>
    <dgm:pt modelId="{CE6FADEF-FB62-D24B-A964-7311906CB62D}" type="pres">
      <dgm:prSet presAssocID="{BD68C8B2-0F4D-1743-B547-1F2B930CDE90}" presName="accentRepeatNode" presStyleLbl="solidAlignAcc1" presStyleIdx="5" presStyleCnt="8"/>
      <dgm:spPr/>
    </dgm:pt>
    <dgm:pt modelId="{5C156D5D-6CF9-1347-AD65-DD0D0FA9F993}" type="pres">
      <dgm:prSet presAssocID="{98CF7C0C-B1BE-3F48-BBDA-403A66209644}" presName="text4" presStyleCnt="0"/>
      <dgm:spPr/>
    </dgm:pt>
    <dgm:pt modelId="{C7D36308-7956-1C4D-99EB-4593B48BCBBE}" type="pres">
      <dgm:prSet presAssocID="{98CF7C0C-B1BE-3F48-BBDA-403A66209644}" presName="textRepeatNode" presStyleLbl="alignNode1" presStyleIdx="3" presStyleCnt="4">
        <dgm:presLayoutVars>
          <dgm:chMax val="0"/>
          <dgm:chPref val="0"/>
          <dgm:bulletEnabled val="1"/>
        </dgm:presLayoutVars>
      </dgm:prSet>
      <dgm:spPr/>
      <dgm:t>
        <a:bodyPr/>
        <a:lstStyle/>
        <a:p>
          <a:endParaRPr lang="en-US"/>
        </a:p>
      </dgm:t>
    </dgm:pt>
    <dgm:pt modelId="{EEB5A6DD-AEAC-8149-9E1A-3658BA34A7DC}" type="pres">
      <dgm:prSet presAssocID="{98CF7C0C-B1BE-3F48-BBDA-403A66209644}" presName="textaccent4" presStyleCnt="0"/>
      <dgm:spPr/>
    </dgm:pt>
    <dgm:pt modelId="{DCCC4B22-7475-CA44-AA34-F2F1BA243903}" type="pres">
      <dgm:prSet presAssocID="{98CF7C0C-B1BE-3F48-BBDA-403A66209644}" presName="accentRepeatNode" presStyleLbl="solidAlignAcc1" presStyleIdx="6" presStyleCnt="8"/>
      <dgm:spPr/>
    </dgm:pt>
    <dgm:pt modelId="{5B72F921-44C0-8A4D-B062-3DC332F85B80}" type="pres">
      <dgm:prSet presAssocID="{4705CEC1-87BC-094D-92D6-C088F7F34E32}" presName="image4" presStyleCnt="0"/>
      <dgm:spPr/>
    </dgm:pt>
    <dgm:pt modelId="{E1FA466D-2DCC-304B-9635-54D0DA4FD7E6}" type="pres">
      <dgm:prSet presAssocID="{4705CEC1-87BC-094D-92D6-C088F7F34E32}" presName="imageRepeatNode" presStyleLbl="alignAcc1" presStyleIdx="3" presStyleCnt="4"/>
      <dgm:spPr/>
      <dgm:t>
        <a:bodyPr/>
        <a:lstStyle/>
        <a:p>
          <a:endParaRPr lang="en-US"/>
        </a:p>
      </dgm:t>
    </dgm:pt>
    <dgm:pt modelId="{5BB226ED-5386-4048-9913-CDB09ACF11E0}" type="pres">
      <dgm:prSet presAssocID="{4705CEC1-87BC-094D-92D6-C088F7F34E32}" presName="imageaccent4" presStyleCnt="0"/>
      <dgm:spPr/>
    </dgm:pt>
    <dgm:pt modelId="{7466AE45-CB54-EF4B-B839-1A234BEC513D}" type="pres">
      <dgm:prSet presAssocID="{4705CEC1-87BC-094D-92D6-C088F7F34E32}" presName="accentRepeatNode" presStyleLbl="solidAlignAcc1" presStyleIdx="7" presStyleCnt="8"/>
      <dgm:spPr/>
    </dgm:pt>
  </dgm:ptLst>
  <dgm:cxnLst>
    <dgm:cxn modelId="{F3918424-BC59-2149-9D2A-926997FDFDC6}" type="presOf" srcId="{BD68C8B2-0F4D-1743-B547-1F2B930CDE90}" destId="{7492088E-F78E-8449-9C4D-57F1D4754164}" srcOrd="0" destOrd="0" presId="urn:microsoft.com/office/officeart/2008/layout/HexagonCluster"/>
    <dgm:cxn modelId="{00BE94BB-30EC-3243-90C7-79DA1F846135}" srcId="{E04D3C92-683B-DB44-BD7B-DA48B65A094A}" destId="{ED1E7934-9A3C-0B4E-A058-2D0E92BD317A}" srcOrd="0" destOrd="0" parTransId="{1A5C6CA5-CBDB-814C-A916-F69BE9CD622D}" sibTransId="{373D9612-E27C-3442-9517-7C18F4BD19D0}"/>
    <dgm:cxn modelId="{1C267DA0-AD30-8449-8560-7F9A135CC857}" type="presOf" srcId="{ED1E7934-9A3C-0B4E-A058-2D0E92BD317A}" destId="{6C41F54B-AD54-F74E-A5DE-405A96083DE6}" srcOrd="0" destOrd="0" presId="urn:microsoft.com/office/officeart/2008/layout/HexagonCluster"/>
    <dgm:cxn modelId="{B2D4B378-4F09-854C-A101-A29B7C5FEDC2}" srcId="{E04D3C92-683B-DB44-BD7B-DA48B65A094A}" destId="{FECA67A5-5D6C-AC4C-A675-DD68348B515F}" srcOrd="1" destOrd="0" parTransId="{EF9D82A5-19F6-2A4B-A8BD-223F22BA7319}" sibTransId="{6F5FF9A4-4054-6747-938C-E6E12BF13FD1}"/>
    <dgm:cxn modelId="{B8C703D0-03BD-EB4E-9220-D5B4E79FC580}" type="presOf" srcId="{E04D3C92-683B-DB44-BD7B-DA48B65A094A}" destId="{8CBE48F5-10C4-884D-B8E7-E22EC770595F}" srcOrd="0" destOrd="0" presId="urn:microsoft.com/office/officeart/2008/layout/HexagonCluster"/>
    <dgm:cxn modelId="{5932E471-F3E0-3A4F-92F2-1FEC6515C7CC}" type="presOf" srcId="{FECA67A5-5D6C-AC4C-A675-DD68348B515F}" destId="{5EB42A62-2B58-1543-95FB-B3D0BF5B1810}" srcOrd="0" destOrd="0" presId="urn:microsoft.com/office/officeart/2008/layout/HexagonCluster"/>
    <dgm:cxn modelId="{1267ACA1-76F6-A94F-9637-0C9729DDC923}" type="presOf" srcId="{98CF7C0C-B1BE-3F48-BBDA-403A66209644}" destId="{C7D36308-7956-1C4D-99EB-4593B48BCBBE}" srcOrd="0" destOrd="0" presId="urn:microsoft.com/office/officeart/2008/layout/HexagonCluster"/>
    <dgm:cxn modelId="{D8DC0CB8-19D7-5D44-93DE-8FA3E9A694BF}" type="presOf" srcId="{373D9612-E27C-3442-9517-7C18F4BD19D0}" destId="{98EF1757-DAA6-8D4E-8D64-14F4AD43420B}" srcOrd="0" destOrd="0" presId="urn:microsoft.com/office/officeart/2008/layout/HexagonCluster"/>
    <dgm:cxn modelId="{EBAC9B23-2334-AD4C-A1D5-E4BFDE816BA0}" type="presOf" srcId="{59C57A53-00DD-A741-8CE9-28C74C942967}" destId="{9A162F0C-D501-5A47-93BD-B66A974896F5}" srcOrd="0" destOrd="0" presId="urn:microsoft.com/office/officeart/2008/layout/HexagonCluster"/>
    <dgm:cxn modelId="{8DC81FE4-5179-6F46-BBBB-F902B72CF980}" srcId="{E04D3C92-683B-DB44-BD7B-DA48B65A094A}" destId="{98CF7C0C-B1BE-3F48-BBDA-403A66209644}" srcOrd="3" destOrd="0" parTransId="{89EF7101-DC51-4F4B-9BD8-ACF8DE0AC774}" sibTransId="{4705CEC1-87BC-094D-92D6-C088F7F34E32}"/>
    <dgm:cxn modelId="{51441118-D102-7A4B-96B2-38F7C5DEDAEE}" srcId="{E04D3C92-683B-DB44-BD7B-DA48B65A094A}" destId="{59C57A53-00DD-A741-8CE9-28C74C942967}" srcOrd="2" destOrd="0" parTransId="{2AC680A8-0D8F-C946-A069-1CE00FD3C728}" sibTransId="{BD68C8B2-0F4D-1743-B547-1F2B930CDE90}"/>
    <dgm:cxn modelId="{BAA9AC1F-FDAC-9C4E-85DE-97C24DBF76FE}" type="presOf" srcId="{4705CEC1-87BC-094D-92D6-C088F7F34E32}" destId="{E1FA466D-2DCC-304B-9635-54D0DA4FD7E6}" srcOrd="0" destOrd="0" presId="urn:microsoft.com/office/officeart/2008/layout/HexagonCluster"/>
    <dgm:cxn modelId="{4095A445-1259-0A4D-856A-DF9EF1471391}" type="presOf" srcId="{6F5FF9A4-4054-6747-938C-E6E12BF13FD1}" destId="{21E7CD08-32FC-304A-A887-9CD61D6EBF23}" srcOrd="0" destOrd="0" presId="urn:microsoft.com/office/officeart/2008/layout/HexagonCluster"/>
    <dgm:cxn modelId="{5F4BA300-40C3-2C4D-960D-2AC4DC7D51ED}" type="presParOf" srcId="{8CBE48F5-10C4-884D-B8E7-E22EC770595F}" destId="{40E4345C-7EEC-2D49-B2E8-85A9B485078D}" srcOrd="0" destOrd="0" presId="urn:microsoft.com/office/officeart/2008/layout/HexagonCluster"/>
    <dgm:cxn modelId="{924D94DE-A6F5-6144-AE12-E1B9C9FD3A6E}" type="presParOf" srcId="{40E4345C-7EEC-2D49-B2E8-85A9B485078D}" destId="{6C41F54B-AD54-F74E-A5DE-405A96083DE6}" srcOrd="0" destOrd="0" presId="urn:microsoft.com/office/officeart/2008/layout/HexagonCluster"/>
    <dgm:cxn modelId="{6212B8B8-BE3A-CB40-AC1E-1ECDBCE38A49}" type="presParOf" srcId="{8CBE48F5-10C4-884D-B8E7-E22EC770595F}" destId="{ACF2DC1F-9884-394C-A3D3-E0691DED80EB}" srcOrd="1" destOrd="0" presId="urn:microsoft.com/office/officeart/2008/layout/HexagonCluster"/>
    <dgm:cxn modelId="{C270C2DF-D2EA-DD48-8360-2818634E3F06}" type="presParOf" srcId="{ACF2DC1F-9884-394C-A3D3-E0691DED80EB}" destId="{C3A1A012-A994-364B-A45E-3D64899A6679}" srcOrd="0" destOrd="0" presId="urn:microsoft.com/office/officeart/2008/layout/HexagonCluster"/>
    <dgm:cxn modelId="{92766C19-21A3-5C49-B907-154706503988}" type="presParOf" srcId="{8CBE48F5-10C4-884D-B8E7-E22EC770595F}" destId="{52AFB910-3285-4D46-B5E2-D021770CCB3F}" srcOrd="2" destOrd="0" presId="urn:microsoft.com/office/officeart/2008/layout/HexagonCluster"/>
    <dgm:cxn modelId="{13F7FE88-506E-874F-BFDD-13EBB8F871F4}" type="presParOf" srcId="{52AFB910-3285-4D46-B5E2-D021770CCB3F}" destId="{98EF1757-DAA6-8D4E-8D64-14F4AD43420B}" srcOrd="0" destOrd="0" presId="urn:microsoft.com/office/officeart/2008/layout/HexagonCluster"/>
    <dgm:cxn modelId="{D4C04EE6-5998-9F4D-BCDF-F6358923CA7C}" type="presParOf" srcId="{8CBE48F5-10C4-884D-B8E7-E22EC770595F}" destId="{0550F2EB-B5D0-2448-97B6-B1CF76B0BCE2}" srcOrd="3" destOrd="0" presId="urn:microsoft.com/office/officeart/2008/layout/HexagonCluster"/>
    <dgm:cxn modelId="{C0129A69-78E7-8441-95F1-4C8D23C8F899}" type="presParOf" srcId="{0550F2EB-B5D0-2448-97B6-B1CF76B0BCE2}" destId="{3A270791-B13D-3441-A6CB-7C659F8C1E72}" srcOrd="0" destOrd="0" presId="urn:microsoft.com/office/officeart/2008/layout/HexagonCluster"/>
    <dgm:cxn modelId="{068F0E58-2247-D244-BA2E-8D33DD000DEA}" type="presParOf" srcId="{8CBE48F5-10C4-884D-B8E7-E22EC770595F}" destId="{D986E725-037B-794D-9FF8-323F97BC63E0}" srcOrd="4" destOrd="0" presId="urn:microsoft.com/office/officeart/2008/layout/HexagonCluster"/>
    <dgm:cxn modelId="{03C50553-D1EF-F048-BF48-A78D9FDCD8E4}" type="presParOf" srcId="{D986E725-037B-794D-9FF8-323F97BC63E0}" destId="{5EB42A62-2B58-1543-95FB-B3D0BF5B1810}" srcOrd="0" destOrd="0" presId="urn:microsoft.com/office/officeart/2008/layout/HexagonCluster"/>
    <dgm:cxn modelId="{792F8736-9A70-5842-B2E4-B072FFFC9D83}" type="presParOf" srcId="{8CBE48F5-10C4-884D-B8E7-E22EC770595F}" destId="{C83E31C6-5358-3E45-91B8-6B1AB6350DB9}" srcOrd="5" destOrd="0" presId="urn:microsoft.com/office/officeart/2008/layout/HexagonCluster"/>
    <dgm:cxn modelId="{E6E9308F-B81A-E943-B267-8A1B31848E6D}" type="presParOf" srcId="{C83E31C6-5358-3E45-91B8-6B1AB6350DB9}" destId="{68348F0E-808D-6948-895E-27CEDD375EA6}" srcOrd="0" destOrd="0" presId="urn:microsoft.com/office/officeart/2008/layout/HexagonCluster"/>
    <dgm:cxn modelId="{08383911-9EBB-B54B-B838-913117697E12}" type="presParOf" srcId="{8CBE48F5-10C4-884D-B8E7-E22EC770595F}" destId="{C756E2B2-B2F4-2045-8BD7-83201F905163}" srcOrd="6" destOrd="0" presId="urn:microsoft.com/office/officeart/2008/layout/HexagonCluster"/>
    <dgm:cxn modelId="{64ADF675-17AF-EF49-BDE2-86B42452E8E7}" type="presParOf" srcId="{C756E2B2-B2F4-2045-8BD7-83201F905163}" destId="{21E7CD08-32FC-304A-A887-9CD61D6EBF23}" srcOrd="0" destOrd="0" presId="urn:microsoft.com/office/officeart/2008/layout/HexagonCluster"/>
    <dgm:cxn modelId="{C8278379-DA84-AA4D-9391-97D6E315BA4C}" type="presParOf" srcId="{8CBE48F5-10C4-884D-B8E7-E22EC770595F}" destId="{CAD2D663-DEED-4343-93C4-7F0CE536E731}" srcOrd="7" destOrd="0" presId="urn:microsoft.com/office/officeart/2008/layout/HexagonCluster"/>
    <dgm:cxn modelId="{FAF71C7F-1F85-264A-B7E5-149AD3032F21}" type="presParOf" srcId="{CAD2D663-DEED-4343-93C4-7F0CE536E731}" destId="{C56C2D72-2BB9-F34A-A664-30A2D8BE5BE2}" srcOrd="0" destOrd="0" presId="urn:microsoft.com/office/officeart/2008/layout/HexagonCluster"/>
    <dgm:cxn modelId="{711E15AC-9768-9048-8C82-3BB537E610C4}" type="presParOf" srcId="{8CBE48F5-10C4-884D-B8E7-E22EC770595F}" destId="{A90C3804-ACE4-3D46-BB67-BC5FF2520B5B}" srcOrd="8" destOrd="0" presId="urn:microsoft.com/office/officeart/2008/layout/HexagonCluster"/>
    <dgm:cxn modelId="{2DC42C59-B2D2-C14A-BD8E-C4276BA28A7D}" type="presParOf" srcId="{A90C3804-ACE4-3D46-BB67-BC5FF2520B5B}" destId="{9A162F0C-D501-5A47-93BD-B66A974896F5}" srcOrd="0" destOrd="0" presId="urn:microsoft.com/office/officeart/2008/layout/HexagonCluster"/>
    <dgm:cxn modelId="{6FDC20DD-56F3-4A4C-BD38-CA46D5B47C37}" type="presParOf" srcId="{8CBE48F5-10C4-884D-B8E7-E22EC770595F}" destId="{90176093-F08E-B34F-A1F9-3EFAB182012B}" srcOrd="9" destOrd="0" presId="urn:microsoft.com/office/officeart/2008/layout/HexagonCluster"/>
    <dgm:cxn modelId="{05D94207-CC6C-FB43-9BB8-743C832998BA}" type="presParOf" srcId="{90176093-F08E-B34F-A1F9-3EFAB182012B}" destId="{94F1FD67-8932-374D-90A3-F42193412B3A}" srcOrd="0" destOrd="0" presId="urn:microsoft.com/office/officeart/2008/layout/HexagonCluster"/>
    <dgm:cxn modelId="{9CA4C66B-4A8C-4B4A-846C-9D78F1AB6E58}" type="presParOf" srcId="{8CBE48F5-10C4-884D-B8E7-E22EC770595F}" destId="{A1454129-866F-F044-858E-E34239AE7525}" srcOrd="10" destOrd="0" presId="urn:microsoft.com/office/officeart/2008/layout/HexagonCluster"/>
    <dgm:cxn modelId="{3822E2E1-5A3D-4A46-A71B-716F825E9244}" type="presParOf" srcId="{A1454129-866F-F044-858E-E34239AE7525}" destId="{7492088E-F78E-8449-9C4D-57F1D4754164}" srcOrd="0" destOrd="0" presId="urn:microsoft.com/office/officeart/2008/layout/HexagonCluster"/>
    <dgm:cxn modelId="{76181446-DE10-FF4C-83AC-E96AA602FB1D}" type="presParOf" srcId="{8CBE48F5-10C4-884D-B8E7-E22EC770595F}" destId="{3D4D1E4A-20E8-C845-B055-E00E191FD50F}" srcOrd="11" destOrd="0" presId="urn:microsoft.com/office/officeart/2008/layout/HexagonCluster"/>
    <dgm:cxn modelId="{DE54E57E-8FB0-6644-BD0A-0A9E72DE6724}" type="presParOf" srcId="{3D4D1E4A-20E8-C845-B055-E00E191FD50F}" destId="{CE6FADEF-FB62-D24B-A964-7311906CB62D}" srcOrd="0" destOrd="0" presId="urn:microsoft.com/office/officeart/2008/layout/HexagonCluster"/>
    <dgm:cxn modelId="{14C77143-BA21-2B41-8258-91B45D21BDAA}" type="presParOf" srcId="{8CBE48F5-10C4-884D-B8E7-E22EC770595F}" destId="{5C156D5D-6CF9-1347-AD65-DD0D0FA9F993}" srcOrd="12" destOrd="0" presId="urn:microsoft.com/office/officeart/2008/layout/HexagonCluster"/>
    <dgm:cxn modelId="{E150A5F6-5EE8-844E-A605-5F7C799B14A9}" type="presParOf" srcId="{5C156D5D-6CF9-1347-AD65-DD0D0FA9F993}" destId="{C7D36308-7956-1C4D-99EB-4593B48BCBBE}" srcOrd="0" destOrd="0" presId="urn:microsoft.com/office/officeart/2008/layout/HexagonCluster"/>
    <dgm:cxn modelId="{80AECFA4-D4E3-C94F-A6D5-36D8EFFB7AF3}" type="presParOf" srcId="{8CBE48F5-10C4-884D-B8E7-E22EC770595F}" destId="{EEB5A6DD-AEAC-8149-9E1A-3658BA34A7DC}" srcOrd="13" destOrd="0" presId="urn:microsoft.com/office/officeart/2008/layout/HexagonCluster"/>
    <dgm:cxn modelId="{6ECF5770-99BC-A443-82EE-4FD1942FF915}" type="presParOf" srcId="{EEB5A6DD-AEAC-8149-9E1A-3658BA34A7DC}" destId="{DCCC4B22-7475-CA44-AA34-F2F1BA243903}" srcOrd="0" destOrd="0" presId="urn:microsoft.com/office/officeart/2008/layout/HexagonCluster"/>
    <dgm:cxn modelId="{0578936D-A1D3-5A41-89C5-9FEFACE81AE8}" type="presParOf" srcId="{8CBE48F5-10C4-884D-B8E7-E22EC770595F}" destId="{5B72F921-44C0-8A4D-B062-3DC332F85B80}" srcOrd="14" destOrd="0" presId="urn:microsoft.com/office/officeart/2008/layout/HexagonCluster"/>
    <dgm:cxn modelId="{AC8222D2-5F3E-A743-BAD5-4B61DA7079CF}" type="presParOf" srcId="{5B72F921-44C0-8A4D-B062-3DC332F85B80}" destId="{E1FA466D-2DCC-304B-9635-54D0DA4FD7E6}" srcOrd="0" destOrd="0" presId="urn:microsoft.com/office/officeart/2008/layout/HexagonCluster"/>
    <dgm:cxn modelId="{98772DEF-CC9D-814A-9B43-0D75AE095D44}" type="presParOf" srcId="{8CBE48F5-10C4-884D-B8E7-E22EC770595F}" destId="{5BB226ED-5386-4048-9913-CDB09ACF11E0}" srcOrd="15" destOrd="0" presId="urn:microsoft.com/office/officeart/2008/layout/HexagonCluster"/>
    <dgm:cxn modelId="{F6715F2F-D87B-704A-AD79-AD7CEC1528AF}" type="presParOf" srcId="{5BB226ED-5386-4048-9913-CDB09ACF11E0}" destId="{7466AE45-CB54-EF4B-B839-1A234BEC513D}"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01293F-93B8-417C-84F2-44440CBE00DC}">
      <dsp:nvSpPr>
        <dsp:cNvPr id="0" name=""/>
        <dsp:cNvSpPr/>
      </dsp:nvSpPr>
      <dsp:spPr>
        <a:xfrm rot="5400000">
          <a:off x="-193733" y="408423"/>
          <a:ext cx="1291554" cy="904087"/>
        </a:xfrm>
        <a:prstGeom prst="chevron">
          <a:avLst/>
        </a:prstGeom>
        <a:solidFill>
          <a:schemeClr val="accent1">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Sub A</a:t>
          </a:r>
          <a:endParaRPr lang="en-US" sz="2500" kern="1200" dirty="0"/>
        </a:p>
      </dsp:txBody>
      <dsp:txXfrm rot="-5400000">
        <a:off x="1" y="666734"/>
        <a:ext cx="904087" cy="387467"/>
      </dsp:txXfrm>
    </dsp:sp>
    <dsp:sp modelId="{04BE4F51-9124-4D3C-8899-1D0B2C13BCEC}">
      <dsp:nvSpPr>
        <dsp:cNvPr id="0" name=""/>
        <dsp:cNvSpPr/>
      </dsp:nvSpPr>
      <dsp:spPr>
        <a:xfrm rot="5400000">
          <a:off x="3937521" y="-3028310"/>
          <a:ext cx="1258643" cy="7325512"/>
        </a:xfrm>
        <a:prstGeom prst="round2SameRect">
          <a:avLst/>
        </a:prstGeom>
        <a:solidFill>
          <a:schemeClr val="lt1">
            <a:alpha val="90000"/>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smtClean="0"/>
            <a:t>Claim (should support Main Point)</a:t>
          </a:r>
          <a:endParaRPr lang="en-US" sz="2400" b="1" kern="1200" dirty="0"/>
        </a:p>
        <a:p>
          <a:pPr marL="228600" lvl="1" indent="-228600" algn="l" defTabSz="1066800">
            <a:lnSpc>
              <a:spcPct val="90000"/>
            </a:lnSpc>
            <a:spcBef>
              <a:spcPct val="0"/>
            </a:spcBef>
            <a:spcAft>
              <a:spcPct val="15000"/>
            </a:spcAft>
            <a:buChar char="••"/>
          </a:pPr>
          <a:r>
            <a:rPr lang="en-US" sz="2400" b="1" kern="1200" dirty="0" smtClean="0"/>
            <a:t>Warrant (Source) and Interpretation/Explanation</a:t>
          </a:r>
          <a:endParaRPr lang="en-US" sz="2400" b="1" kern="1200" dirty="0"/>
        </a:p>
        <a:p>
          <a:pPr marL="228600" lvl="1" indent="-228600" algn="l" defTabSz="1066800">
            <a:lnSpc>
              <a:spcPct val="90000"/>
            </a:lnSpc>
            <a:spcBef>
              <a:spcPct val="0"/>
            </a:spcBef>
            <a:spcAft>
              <a:spcPct val="15000"/>
            </a:spcAft>
            <a:buChar char="••"/>
          </a:pPr>
          <a:r>
            <a:rPr lang="en-US" sz="2400" b="1" kern="1200" dirty="0" smtClean="0"/>
            <a:t>Impact on Society/Relevance to Question</a:t>
          </a:r>
          <a:endParaRPr lang="en-US" sz="2400" b="1" kern="1200" dirty="0"/>
        </a:p>
      </dsp:txBody>
      <dsp:txXfrm rot="-5400000">
        <a:off x="904087" y="66566"/>
        <a:ext cx="7264070" cy="1135759"/>
      </dsp:txXfrm>
    </dsp:sp>
    <dsp:sp modelId="{C2DD80DA-CB79-44F6-A94C-E24C498DD777}">
      <dsp:nvSpPr>
        <dsp:cNvPr id="0" name=""/>
        <dsp:cNvSpPr/>
      </dsp:nvSpPr>
      <dsp:spPr>
        <a:xfrm rot="5400000">
          <a:off x="-193733" y="1896345"/>
          <a:ext cx="1291554" cy="904087"/>
        </a:xfrm>
        <a:prstGeom prst="chevron">
          <a:avLst/>
        </a:prstGeom>
        <a:solidFill>
          <a:schemeClr val="accent1">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Sub B</a:t>
          </a:r>
          <a:endParaRPr lang="en-US" sz="2500" kern="1200" dirty="0"/>
        </a:p>
      </dsp:txBody>
      <dsp:txXfrm rot="-5400000">
        <a:off x="1" y="2154656"/>
        <a:ext cx="904087" cy="387467"/>
      </dsp:txXfrm>
    </dsp:sp>
    <dsp:sp modelId="{FC63B4B4-7B92-4721-BD7B-9E8CF967D023}">
      <dsp:nvSpPr>
        <dsp:cNvPr id="0" name=""/>
        <dsp:cNvSpPr/>
      </dsp:nvSpPr>
      <dsp:spPr>
        <a:xfrm rot="5400000">
          <a:off x="3797856" y="-1540388"/>
          <a:ext cx="1537974" cy="7325512"/>
        </a:xfrm>
        <a:prstGeom prst="round2SameRect">
          <a:avLst/>
        </a:prstGeom>
        <a:solidFill>
          <a:schemeClr val="lt1">
            <a:alpha val="90000"/>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smtClean="0"/>
            <a:t>Claim </a:t>
          </a:r>
          <a:endParaRPr lang="en-US" sz="2400" b="1" kern="1200" dirty="0"/>
        </a:p>
        <a:p>
          <a:pPr marL="228600" lvl="1" indent="-228600" algn="l" defTabSz="1066800">
            <a:lnSpc>
              <a:spcPct val="90000"/>
            </a:lnSpc>
            <a:spcBef>
              <a:spcPct val="0"/>
            </a:spcBef>
            <a:spcAft>
              <a:spcPct val="15000"/>
            </a:spcAft>
            <a:buChar char="••"/>
          </a:pPr>
          <a:r>
            <a:rPr lang="en-US" sz="2400" b="1" kern="1200" dirty="0" smtClean="0"/>
            <a:t>Warrant (Source) and Interpretation/Explanation</a:t>
          </a:r>
          <a:endParaRPr lang="en-US" sz="2400" b="1" kern="1200" dirty="0"/>
        </a:p>
        <a:p>
          <a:pPr marL="228600" lvl="1" indent="-228600" algn="l" defTabSz="1066800">
            <a:lnSpc>
              <a:spcPct val="90000"/>
            </a:lnSpc>
            <a:spcBef>
              <a:spcPct val="0"/>
            </a:spcBef>
            <a:spcAft>
              <a:spcPct val="15000"/>
            </a:spcAft>
            <a:buChar char="••"/>
          </a:pPr>
          <a:r>
            <a:rPr lang="en-US" sz="2400" b="1" kern="1200" dirty="0" smtClean="0"/>
            <a:t>Impact on Society/Relevance to Question</a:t>
          </a:r>
          <a:endParaRPr lang="en-US" sz="2400" b="1" kern="1200" dirty="0"/>
        </a:p>
      </dsp:txBody>
      <dsp:txXfrm rot="-5400000">
        <a:off x="904087" y="1428459"/>
        <a:ext cx="7250434" cy="1387818"/>
      </dsp:txXfrm>
    </dsp:sp>
    <dsp:sp modelId="{31840135-D7FC-47CF-8270-D8C661DA8E08}">
      <dsp:nvSpPr>
        <dsp:cNvPr id="0" name=""/>
        <dsp:cNvSpPr/>
      </dsp:nvSpPr>
      <dsp:spPr>
        <a:xfrm rot="5400000">
          <a:off x="-193733" y="3423018"/>
          <a:ext cx="1291554" cy="904087"/>
        </a:xfrm>
        <a:prstGeom prst="chevron">
          <a:avLst/>
        </a:prstGeom>
        <a:solidFill>
          <a:schemeClr val="accent1">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Trans</a:t>
          </a:r>
          <a:endParaRPr lang="en-US" sz="2500" kern="1200" dirty="0"/>
        </a:p>
      </dsp:txBody>
      <dsp:txXfrm rot="-5400000">
        <a:off x="1" y="3681329"/>
        <a:ext cx="904087" cy="387467"/>
      </dsp:txXfrm>
    </dsp:sp>
    <dsp:sp modelId="{495C4F4C-FA7B-439A-8C2D-955F7D2FAF0A}">
      <dsp:nvSpPr>
        <dsp:cNvPr id="0" name=""/>
        <dsp:cNvSpPr/>
      </dsp:nvSpPr>
      <dsp:spPr>
        <a:xfrm rot="5400000">
          <a:off x="3759105" y="-13715"/>
          <a:ext cx="1615477" cy="7325512"/>
        </a:xfrm>
        <a:prstGeom prst="round2SameRect">
          <a:avLst/>
        </a:prstGeom>
        <a:solidFill>
          <a:schemeClr val="lt1">
            <a:alpha val="90000"/>
            <a:hueOff val="0"/>
            <a:satOff val="0"/>
            <a:lumOff val="0"/>
            <a:alphaOff val="0"/>
          </a:schemeClr>
        </a:solidFill>
        <a:ln w="317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smtClean="0"/>
            <a:t>Therefore we can see that (Restate Tag for Main Point)</a:t>
          </a:r>
          <a:endParaRPr lang="en-US" sz="2400" b="1" kern="1200" dirty="0"/>
        </a:p>
        <a:p>
          <a:pPr marL="228600" lvl="1" indent="-228600" algn="l" defTabSz="1066800">
            <a:lnSpc>
              <a:spcPct val="90000"/>
            </a:lnSpc>
            <a:spcBef>
              <a:spcPct val="0"/>
            </a:spcBef>
            <a:spcAft>
              <a:spcPct val="15000"/>
            </a:spcAft>
            <a:buChar char="••"/>
          </a:pPr>
          <a:r>
            <a:rPr lang="en-US" sz="2400" b="1" kern="1200" dirty="0" smtClean="0"/>
            <a:t>Next Point (Walking to next Main Internal Point)</a:t>
          </a:r>
          <a:endParaRPr lang="en-US" sz="2400" b="1" kern="1200" dirty="0"/>
        </a:p>
      </dsp:txBody>
      <dsp:txXfrm rot="-5400000">
        <a:off x="904088" y="2920164"/>
        <a:ext cx="7246651" cy="1457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1F54B-AD54-F74E-A5DE-405A96083DE6}">
      <dsp:nvSpPr>
        <dsp:cNvPr id="0" name=""/>
        <dsp:cNvSpPr/>
      </dsp:nvSpPr>
      <dsp:spPr>
        <a:xfrm>
          <a:off x="1527108" y="2997047"/>
          <a:ext cx="1798929" cy="1544173"/>
        </a:xfrm>
        <a:prstGeom prst="hexagon">
          <a:avLst>
            <a:gd name="adj" fmla="val 25000"/>
            <a:gd name="vf" fmla="val 11547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w="12700" cap="flat" cmpd="sng" algn="ctr">
          <a:solidFill>
            <a:schemeClr val="accent1">
              <a:hueOff val="0"/>
              <a:satOff val="0"/>
              <a:lumOff val="0"/>
              <a:alphaOff val="0"/>
            </a:schemeClr>
          </a:solidFill>
          <a:prstDash val="solid"/>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1">
          <a:scrgbClr r="0" g="0" b="0"/>
        </a:lnRef>
        <a:fillRef idx="3">
          <a:scrgbClr r="0" g="0" b="0"/>
        </a:fillRef>
        <a:effectRef idx="2">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en-US" sz="2400" kern="1200" dirty="0" smtClean="0"/>
            <a:t>Causality</a:t>
          </a:r>
          <a:endParaRPr lang="en-US" sz="2400" kern="1200" dirty="0"/>
        </a:p>
      </dsp:txBody>
      <dsp:txXfrm>
        <a:off x="1805700" y="3236186"/>
        <a:ext cx="1241745" cy="1065895"/>
      </dsp:txXfrm>
    </dsp:sp>
    <dsp:sp modelId="{C3A1A012-A994-364B-A45E-3D64899A6679}">
      <dsp:nvSpPr>
        <dsp:cNvPr id="0" name=""/>
        <dsp:cNvSpPr/>
      </dsp:nvSpPr>
      <dsp:spPr>
        <a:xfrm>
          <a:off x="1583375" y="3679403"/>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EF1757-DAA6-8D4E-8D64-14F4AD43420B}">
      <dsp:nvSpPr>
        <dsp:cNvPr id="0" name=""/>
        <dsp:cNvSpPr/>
      </dsp:nvSpPr>
      <dsp:spPr>
        <a:xfrm>
          <a:off x="0" y="2157662"/>
          <a:ext cx="1798929" cy="1544173"/>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A270791-B13D-3441-A6CB-7C659F8C1E72}">
      <dsp:nvSpPr>
        <dsp:cNvPr id="0" name=""/>
        <dsp:cNvSpPr/>
      </dsp:nvSpPr>
      <dsp:spPr>
        <a:xfrm>
          <a:off x="1218041" y="3487707"/>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EB42A62-2B58-1543-95FB-B3D0BF5B1810}">
      <dsp:nvSpPr>
        <dsp:cNvPr id="0" name=""/>
        <dsp:cNvSpPr/>
      </dsp:nvSpPr>
      <dsp:spPr>
        <a:xfrm>
          <a:off x="3052632" y="2145834"/>
          <a:ext cx="1798929" cy="1544173"/>
        </a:xfrm>
        <a:prstGeom prst="hexagon">
          <a:avLst>
            <a:gd name="adj" fmla="val 25000"/>
            <a:gd name="vf" fmla="val 11547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w="12700" cap="flat" cmpd="sng" algn="ctr">
          <a:solidFill>
            <a:schemeClr val="accent1">
              <a:hueOff val="0"/>
              <a:satOff val="0"/>
              <a:lumOff val="0"/>
              <a:alphaOff val="0"/>
            </a:schemeClr>
          </a:solidFill>
          <a:prstDash val="solid"/>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1">
          <a:scrgbClr r="0" g="0" b="0"/>
        </a:lnRef>
        <a:fillRef idx="3">
          <a:scrgbClr r="0" g="0" b="0"/>
        </a:fillRef>
        <a:effectRef idx="2">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en-US" sz="2400" kern="1200" dirty="0" smtClean="0"/>
            <a:t>Analogy</a:t>
          </a:r>
          <a:endParaRPr lang="en-US" sz="2400" kern="1200" dirty="0"/>
        </a:p>
      </dsp:txBody>
      <dsp:txXfrm>
        <a:off x="3331224" y="2384973"/>
        <a:ext cx="1241745" cy="1065895"/>
      </dsp:txXfrm>
    </dsp:sp>
    <dsp:sp modelId="{68348F0E-808D-6948-895E-27CEDD375EA6}">
      <dsp:nvSpPr>
        <dsp:cNvPr id="0" name=""/>
        <dsp:cNvSpPr/>
      </dsp:nvSpPr>
      <dsp:spPr>
        <a:xfrm>
          <a:off x="4284939" y="3474248"/>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1E7CD08-32FC-304A-A887-9CD61D6EBF23}">
      <dsp:nvSpPr>
        <dsp:cNvPr id="0" name=""/>
        <dsp:cNvSpPr/>
      </dsp:nvSpPr>
      <dsp:spPr>
        <a:xfrm>
          <a:off x="4586081" y="2994599"/>
          <a:ext cx="1798929" cy="1544173"/>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8000" b="-38000"/>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6C2D72-2BB9-F34A-A664-30A2D8BE5BE2}">
      <dsp:nvSpPr>
        <dsp:cNvPr id="0" name=""/>
        <dsp:cNvSpPr/>
      </dsp:nvSpPr>
      <dsp:spPr>
        <a:xfrm>
          <a:off x="4627290" y="3686337"/>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A162F0C-D501-5A47-93BD-B66A974896F5}">
      <dsp:nvSpPr>
        <dsp:cNvPr id="0" name=""/>
        <dsp:cNvSpPr/>
      </dsp:nvSpPr>
      <dsp:spPr>
        <a:xfrm>
          <a:off x="1527108" y="1313791"/>
          <a:ext cx="1798929" cy="1544173"/>
        </a:xfrm>
        <a:prstGeom prst="hexagon">
          <a:avLst>
            <a:gd name="adj" fmla="val 25000"/>
            <a:gd name="vf" fmla="val 11547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w="12700" cap="flat" cmpd="sng" algn="ctr">
          <a:solidFill>
            <a:schemeClr val="accent1">
              <a:hueOff val="0"/>
              <a:satOff val="0"/>
              <a:lumOff val="0"/>
              <a:alphaOff val="0"/>
            </a:schemeClr>
          </a:solidFill>
          <a:prstDash val="solid"/>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1">
          <a:scrgbClr r="0" g="0" b="0"/>
        </a:lnRef>
        <a:fillRef idx="3">
          <a:scrgbClr r="0" g="0" b="0"/>
        </a:fillRef>
        <a:effectRef idx="2">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en-US" sz="2400" kern="1200" dirty="0" smtClean="0"/>
            <a:t>Imagery</a:t>
          </a:r>
          <a:endParaRPr lang="en-US" sz="2400" kern="1200" dirty="0"/>
        </a:p>
      </dsp:txBody>
      <dsp:txXfrm>
        <a:off x="1805700" y="1552930"/>
        <a:ext cx="1241745" cy="1065895"/>
      </dsp:txXfrm>
    </dsp:sp>
    <dsp:sp modelId="{94F1FD67-8932-374D-90A3-F42193412B3A}">
      <dsp:nvSpPr>
        <dsp:cNvPr id="0" name=""/>
        <dsp:cNvSpPr/>
      </dsp:nvSpPr>
      <dsp:spPr>
        <a:xfrm>
          <a:off x="2751490" y="1345605"/>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492088E-F78E-8449-9C4D-57F1D4754164}">
      <dsp:nvSpPr>
        <dsp:cNvPr id="0" name=""/>
        <dsp:cNvSpPr/>
      </dsp:nvSpPr>
      <dsp:spPr>
        <a:xfrm>
          <a:off x="3052632" y="462579"/>
          <a:ext cx="1798929" cy="1544173"/>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2000" r="-22000"/>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E6FADEF-FB62-D24B-A964-7311906CB62D}">
      <dsp:nvSpPr>
        <dsp:cNvPr id="0" name=""/>
        <dsp:cNvSpPr/>
      </dsp:nvSpPr>
      <dsp:spPr>
        <a:xfrm>
          <a:off x="3093841" y="1146975"/>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7D36308-7956-1C4D-99EB-4593B48BCBBE}">
      <dsp:nvSpPr>
        <dsp:cNvPr id="0" name=""/>
        <dsp:cNvSpPr/>
      </dsp:nvSpPr>
      <dsp:spPr>
        <a:xfrm>
          <a:off x="4586081" y="1311344"/>
          <a:ext cx="1798929" cy="1544173"/>
        </a:xfrm>
        <a:prstGeom prst="hexagon">
          <a:avLst>
            <a:gd name="adj" fmla="val 25000"/>
            <a:gd name="vf" fmla="val 11547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w="12700" cap="flat" cmpd="sng" algn="ctr">
          <a:solidFill>
            <a:schemeClr val="accent1">
              <a:hueOff val="0"/>
              <a:satOff val="0"/>
              <a:lumOff val="0"/>
              <a:alphaOff val="0"/>
            </a:schemeClr>
          </a:solidFill>
          <a:prstDash val="solid"/>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1">
          <a:scrgbClr r="0" g="0" b="0"/>
        </a:lnRef>
        <a:fillRef idx="3">
          <a:scrgbClr r="0" g="0" b="0"/>
        </a:fillRef>
        <a:effectRef idx="2">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en-US" sz="2400" kern="1200" dirty="0" smtClean="0"/>
            <a:t>History</a:t>
          </a:r>
          <a:endParaRPr lang="en-US" sz="2400" kern="1200" dirty="0"/>
        </a:p>
      </dsp:txBody>
      <dsp:txXfrm>
        <a:off x="4864673" y="1550483"/>
        <a:ext cx="1241745" cy="1065895"/>
      </dsp:txXfrm>
    </dsp:sp>
    <dsp:sp modelId="{DCCC4B22-7475-CA44-AA34-F2F1BA243903}">
      <dsp:nvSpPr>
        <dsp:cNvPr id="0" name=""/>
        <dsp:cNvSpPr/>
      </dsp:nvSpPr>
      <dsp:spPr>
        <a:xfrm>
          <a:off x="6133002" y="1992885"/>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1FA466D-2DCC-304B-9635-54D0DA4FD7E6}">
      <dsp:nvSpPr>
        <dsp:cNvPr id="0" name=""/>
        <dsp:cNvSpPr/>
      </dsp:nvSpPr>
      <dsp:spPr>
        <a:xfrm>
          <a:off x="6125870" y="2160109"/>
          <a:ext cx="1798929" cy="1544173"/>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9000" r="-19000"/>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466AE45-CB54-EF4B-B839-1A234BEC513D}">
      <dsp:nvSpPr>
        <dsp:cNvPr id="0" name=""/>
        <dsp:cNvSpPr/>
      </dsp:nvSpPr>
      <dsp:spPr>
        <a:xfrm>
          <a:off x="6488826" y="2187436"/>
          <a:ext cx="210007" cy="1810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295400"/>
            <a:ext cx="8228013" cy="1927225"/>
          </a:xfrm>
        </p:spPr>
        <p:txBody>
          <a:bodyPr tIns="0" bIns="0" anchor="b" anchorCtr="0"/>
          <a:lstStyle>
            <a:lvl1pPr>
              <a:defRPr sz="60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E30E2307-1E40-4E12-8716-25BFDA8E7013}" type="datetime1">
              <a:rPr lang="en-US" smtClean="0"/>
              <a:pPr/>
              <a:t>9/19/14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5B3887-605D-4D2C-9736-FE631B126C98}" type="datetimeFigureOut">
              <a:rPr lang="en-US" smtClean="0"/>
              <a:t>9/19/14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554CC6-5845-409F-8E97-15288780AF2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en-US" smtClean="0"/>
              <a:t>Click to edit Master title style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spcBef>
                <a:spcPts val="600"/>
              </a:spcBef>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a:lstStyle>
            <a:lvl1pPr marL="0" indent="0">
              <a:buNone/>
              <a:defRPr>
                <a:solidFill>
                  <a:schemeClr val="bg1"/>
                </a:solidFill>
              </a:defRPr>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a:lstStyle>
            <a:lvl1pPr marL="0" indent="0">
              <a:buNone/>
              <a:defRPr>
                <a:solidFill>
                  <a:schemeClr val="bg1"/>
                </a:solidFill>
              </a:defRPr>
            </a:lvl1pPr>
          </a:lstStyle>
          <a:p>
            <a:r>
              <a:rPr lang="en-US" smtClean="0"/>
              <a:t>Drag picture to placeholder or click icon to add</a:t>
            </a:r>
            <a:endParaRPr/>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a:normAutofit/>
          </a:bodyPr>
          <a:lstStyle>
            <a:lvl1pPr marL="0" indent="0">
              <a:buNone/>
              <a:defRPr sz="1400">
                <a:solidFill>
                  <a:schemeClr val="bg1"/>
                </a:solidFill>
              </a:defRPr>
            </a:lvl1pPr>
          </a:lstStyle>
          <a:p>
            <a:r>
              <a:rPr lang="en-US" smtClean="0"/>
              <a:t>Drag picture to placeholder or click icon to add</a:t>
            </a:r>
            <a:endParaRPr/>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a:normAutofit/>
          </a:bodyPr>
          <a:lstStyle>
            <a:lvl1pPr marL="0" indent="0">
              <a:buNone/>
              <a:defRPr sz="1800">
                <a:solidFill>
                  <a:schemeClr val="bg1"/>
                </a:solidFill>
              </a:defRPr>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lvl5pPr>
              <a:defRPr/>
            </a:lvl5pPr>
            <a:lvl6pPr marL="1719072">
              <a:defRPr/>
            </a:lvl6pPr>
            <a:lvl7pPr marL="1719072">
              <a:defRPr/>
            </a:lvl7pPr>
            <a:lvl8pPr marL="1719072">
              <a:defRPr/>
            </a:lvl8pPr>
            <a:lvl9pPr marL="171907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885B3887-605D-4D2C-9736-FE631B126C98}" type="datetimeFigureOut">
              <a:rPr lang="en-US" smtClean="0"/>
              <a:t>9/19/14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885B3887-605D-4D2C-9736-FE631B126C98}" type="datetimeFigureOut">
              <a:rPr lang="en-US" smtClean="0"/>
              <a:t>9/19/14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los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85B3887-605D-4D2C-9736-FE631B126C98}" type="datetimeFigureOut">
              <a:rPr lang="en-US" smtClean="0"/>
              <a:t>9/19/14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554CC6-5845-409F-8E97-15288780AF2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885B3887-605D-4D2C-9736-FE631B126C98}" type="datetimeFigureOut">
              <a:rPr lang="en-US" smtClean="0"/>
              <a:t>9/19/14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36694"/>
            <a:ext cx="6400800" cy="1362075"/>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1676399" y="3609695"/>
            <a:ext cx="5181601" cy="1500187"/>
          </a:xfrm>
        </p:spPr>
        <p:txBody>
          <a:bodyPr anchor="t" anchorCtr="0"/>
          <a:lstStyle>
            <a:lvl1pPr marL="0" indent="0" algn="r">
              <a:spcBef>
                <a:spcPts val="300"/>
              </a:spcBef>
              <a:buNone/>
              <a:defRPr sz="1800"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7B8AEBBE-F8B2-42CF-9895-E86A608384EB}" type="datetime1">
              <a:rPr lang="en-US" smtClean="0"/>
              <a:pPr/>
              <a:t>9/19/14</a:t>
            </a:fld>
            <a:endParaRPr lang="en-US"/>
          </a:p>
        </p:txBody>
      </p:sp>
      <p:sp>
        <p:nvSpPr>
          <p:cNvPr id="5" name="Footer Placeholder 4"/>
          <p:cNvSpPr>
            <a:spLocks noGrp="1"/>
          </p:cNvSpPr>
          <p:nvPr>
            <p:ph type="ftr" sz="quarter" idx="11"/>
          </p:nvPr>
        </p:nvSpPr>
        <p:spPr>
          <a:xfrm>
            <a:off x="7238999" y="6356350"/>
            <a:ext cx="1446213" cy="365125"/>
          </a:xfrm>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87D7A59-36E2-48B9-B146-C1E59501F63F}" type="slidenum">
              <a:rPr lang="en-US" smtClean="0"/>
              <a:pPr/>
              <a:t>‹#›</a:t>
            </a:fld>
            <a:endParaRPr lang="en-US"/>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marL="1946275" indent="-227013">
              <a:tabLst/>
              <a:defRPr sz="1600"/>
            </a:lvl6pPr>
            <a:lvl7pPr marL="2173288" indent="-227013">
              <a:tabLst/>
              <a:defRPr sz="1600"/>
            </a:lvl7pPr>
            <a:lvl8pPr marL="2398713" indent="-227013">
              <a:tabLst/>
              <a:defRPr sz="1600"/>
            </a:lvl8pPr>
            <a:lvl9pPr marL="2625725" indent="-227013">
              <a:tabLst/>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885B3887-605D-4D2C-9736-FE631B126C98}" type="datetimeFigureOut">
              <a:rPr lang="en-US" smtClean="0"/>
              <a:t>9/19/14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85B3887-605D-4D2C-9736-FE631B126C98}" type="datetimeFigureOut">
              <a:rPr lang="en-US" smtClean="0"/>
              <a:t>9/19/14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54CC6-5845-409F-8E97-15288780AF26}" type="slidenum">
              <a:rPr lang="en-US" smtClean="0"/>
              <a:t>‹#›</a:t>
            </a:fld>
            <a:endParaRPr lang="en-US"/>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85B3887-605D-4D2C-9736-FE631B126C98}" type="datetimeFigureOut">
              <a:rPr lang="en-US" smtClean="0"/>
              <a:t>9/19/14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554CC6-5845-409F-8E97-15288780AF2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45141"/>
            <a:ext cx="8229600" cy="11430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39775" y="2770094"/>
            <a:ext cx="7662864" cy="326716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fld id="{885B3887-605D-4D2C-9736-FE631B126C98}" type="datetimeFigureOut">
              <a:rPr lang="en-US" smtClean="0"/>
              <a:t>9/19/14</a:t>
            </a:fld>
            <a:endParaRPr lang="en-US"/>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100" b="1">
                <a:solidFill>
                  <a:schemeClr val="tx1">
                    <a:lumMod val="50000"/>
                    <a:lumOff val="50000"/>
                  </a:schemeClr>
                </a:solidFill>
              </a:defRPr>
            </a:lvl1pPr>
          </a:lstStyle>
          <a:p>
            <a:fld id="{C7554CC6-5845-409F-8E97-15288780AF2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Lst>
  <p:txStyles>
    <p:titleStyle>
      <a:lvl1pPr algn="ctr" defTabSz="914400" rtl="0" eaLnBrk="1" latinLnBrk="0" hangingPunct="1">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SzPct val="90000"/>
        <a:buFont typeface="Wingdings" pitchFamily="2" charset="2"/>
        <a:buChar char="S"/>
        <a:defRPr sz="22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60000"/>
            <a:lumOff val="40000"/>
          </a:schemeClr>
        </a:buClr>
        <a:buSzPct val="90000"/>
        <a:buFont typeface="Wingdings" pitchFamily="2" charset="2"/>
        <a:buChar char="S"/>
        <a:defRPr sz="20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60000"/>
            <a:lumOff val="40000"/>
          </a:schemeClr>
        </a:buClr>
        <a:buSzPct val="90000"/>
        <a:buFont typeface="Wingdings" pitchFamily="2" charset="2"/>
        <a:buChar char="S"/>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pitchFamily="2"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3.xml"/><Relationship Id="rId2"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85800"/>
            <a:ext cx="7772400" cy="1470025"/>
          </a:xfrm>
        </p:spPr>
        <p:txBody>
          <a:bodyPr/>
          <a:lstStyle/>
          <a:p>
            <a:r>
              <a:rPr lang="en-US" b="1" dirty="0" smtClean="0">
                <a:latin typeface="+mn-lt"/>
              </a:rPr>
              <a:t>Advanced </a:t>
            </a:r>
            <a:r>
              <a:rPr lang="en-US" b="1" dirty="0" err="1" smtClean="0">
                <a:latin typeface="+mn-lt"/>
              </a:rPr>
              <a:t>Extemp</a:t>
            </a:r>
            <a:endParaRPr lang="en-US" b="1" dirty="0">
              <a:latin typeface="+mn-lt"/>
            </a:endParaRPr>
          </a:p>
        </p:txBody>
      </p:sp>
      <p:sp>
        <p:nvSpPr>
          <p:cNvPr id="3" name="Subtitle 2"/>
          <p:cNvSpPr>
            <a:spLocks noGrp="1"/>
          </p:cNvSpPr>
          <p:nvPr>
            <p:ph type="subTitle" idx="1"/>
          </p:nvPr>
        </p:nvSpPr>
        <p:spPr>
          <a:xfrm>
            <a:off x="1447800" y="5981700"/>
            <a:ext cx="6400800" cy="1752600"/>
          </a:xfrm>
        </p:spPr>
        <p:txBody>
          <a:bodyPr>
            <a:normAutofit/>
          </a:bodyPr>
          <a:lstStyle/>
          <a:p>
            <a:r>
              <a:rPr lang="en-US" sz="2400" b="1" dirty="0" smtClean="0">
                <a:solidFill>
                  <a:srgbClr val="37C523"/>
                </a:solidFill>
                <a:latin typeface="Andalus" pitchFamily="18" charset="-78"/>
                <a:cs typeface="Andalus" pitchFamily="18" charset="-78"/>
              </a:rPr>
              <a:t>Internal Point Structure:  </a:t>
            </a:r>
          </a:p>
          <a:p>
            <a:r>
              <a:rPr lang="en-US" sz="2400" b="1" dirty="0" smtClean="0">
                <a:solidFill>
                  <a:srgbClr val="37C523"/>
                </a:solidFill>
                <a:latin typeface="Andalus" pitchFamily="18" charset="-78"/>
                <a:cs typeface="Andalus" pitchFamily="18" charset="-78"/>
              </a:rPr>
              <a:t>Monsters of the Deep</a:t>
            </a:r>
            <a:endParaRPr lang="en-US" sz="2400" b="1" dirty="0">
              <a:solidFill>
                <a:srgbClr val="37C523"/>
              </a:solidFill>
              <a:latin typeface="Andalus" pitchFamily="18" charset="-78"/>
              <a:cs typeface="Andalus" pitchFamily="18" charset="-78"/>
            </a:endParaRPr>
          </a:p>
        </p:txBody>
      </p:sp>
      <p:pic>
        <p:nvPicPr>
          <p:cNvPr id="1026" name="Picture 2" descr="C:\Users\s1202395\AppData\Local\Microsoft\Windows\Temporary Internet Files\Content.IE5\HTM9JV4K\MC90021694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2590800"/>
            <a:ext cx="2586685" cy="2580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76957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09600"/>
            <a:ext cx="7467600" cy="4832093"/>
          </a:xfrm>
          <a:prstGeom prst="rect">
            <a:avLst/>
          </a:prstGeom>
          <a:noFill/>
        </p:spPr>
        <p:txBody>
          <a:bodyPr wrap="square" rtlCol="0">
            <a:spAutoFit/>
          </a:bodyPr>
          <a:lstStyle/>
          <a:p>
            <a:r>
              <a:rPr lang="en-US" sz="2800" dirty="0" smtClean="0">
                <a:solidFill>
                  <a:schemeClr val="bg1">
                    <a:lumMod val="95000"/>
                  </a:schemeClr>
                </a:solidFill>
              </a:rPr>
              <a:t>Ultimately, refining and improving as a speaker is about finding </a:t>
            </a:r>
            <a:r>
              <a:rPr lang="en-US" sz="2800" b="1" u="sng" dirty="0" smtClean="0">
                <a:solidFill>
                  <a:schemeClr val="bg1">
                    <a:lumMod val="95000"/>
                  </a:schemeClr>
                </a:solidFill>
              </a:rPr>
              <a:t>your voice</a:t>
            </a:r>
            <a:r>
              <a:rPr lang="en-US" sz="2800" dirty="0" smtClean="0">
                <a:solidFill>
                  <a:schemeClr val="bg1">
                    <a:lumMod val="95000"/>
                  </a:schemeClr>
                </a:solidFill>
              </a:rPr>
              <a:t>.  You will learn whether you can pull off humorous moments, prefer historical examples or gain energy from highlighting injustices.  Maybe your forte will be humorous references to superheroes or you will have a great collection of fascinating quotes.  Focus on what you do well and stretch yourself.  Challenge yourself to create more interesting, more persuasive, more knowledge-packed speeches. </a:t>
            </a:r>
            <a:endParaRPr lang="en-US" sz="2800" dirty="0">
              <a:solidFill>
                <a:schemeClr val="bg1">
                  <a:lumMod val="95000"/>
                </a:schemeClr>
              </a:solidFill>
            </a:endParaRPr>
          </a:p>
        </p:txBody>
      </p:sp>
      <p:pic>
        <p:nvPicPr>
          <p:cNvPr id="3" name="Picture 2" descr="gold fish.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2148" y="5867400"/>
            <a:ext cx="949452" cy="949452"/>
          </a:xfrm>
          <a:prstGeom prst="rect">
            <a:avLst/>
          </a:prstGeom>
        </p:spPr>
      </p:pic>
    </p:spTree>
    <p:extLst>
      <p:ext uri="{BB962C8B-B14F-4D97-AF65-F5344CB8AC3E}">
        <p14:creationId xmlns:p14="http://schemas.microsoft.com/office/powerpoint/2010/main" val="270031314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hark smile.jpg"/>
          <p:cNvPicPr>
            <a:picLocks noGrp="1" noChangeAspect="1"/>
          </p:cNvPicPr>
          <p:nvPr>
            <p:ph idx="1"/>
          </p:nvPr>
        </p:nvPicPr>
        <p:blipFill>
          <a:blip r:embed="rId2">
            <a:extLst>
              <a:ext uri="{28A0092B-C50C-407E-A947-70E740481C1C}">
                <a14:useLocalDpi xmlns:a14="http://schemas.microsoft.com/office/drawing/2010/main" val="0"/>
              </a:ext>
            </a:extLst>
          </a:blip>
          <a:srcRect t="20785" b="20785"/>
          <a:stretch>
            <a:fillRect/>
          </a:stretch>
        </p:blipFill>
        <p:spPr>
          <a:xfrm>
            <a:off x="-487076" y="0"/>
            <a:ext cx="10012076" cy="6854298"/>
          </a:xfrm>
        </p:spPr>
      </p:pic>
      <p:sp>
        <p:nvSpPr>
          <p:cNvPr id="3" name="TextBox 2"/>
          <p:cNvSpPr txBox="1"/>
          <p:nvPr/>
        </p:nvSpPr>
        <p:spPr>
          <a:xfrm>
            <a:off x="762000" y="609600"/>
            <a:ext cx="2954680" cy="523220"/>
          </a:xfrm>
          <a:prstGeom prst="rect">
            <a:avLst/>
          </a:prstGeom>
          <a:noFill/>
        </p:spPr>
        <p:txBody>
          <a:bodyPr wrap="none" rtlCol="0">
            <a:spAutoFit/>
          </a:bodyPr>
          <a:lstStyle/>
          <a:p>
            <a:r>
              <a:rPr lang="en-US" sz="2800" dirty="0" smtClean="0">
                <a:solidFill>
                  <a:srgbClr val="F2F2F2"/>
                </a:solidFill>
              </a:rPr>
              <a:t>And keep smiling.</a:t>
            </a:r>
            <a:endParaRPr lang="en-US" sz="2800" dirty="0">
              <a:solidFill>
                <a:srgbClr val="F2F2F2"/>
              </a:solidFill>
            </a:endParaRPr>
          </a:p>
        </p:txBody>
      </p:sp>
    </p:spTree>
    <p:extLst>
      <p:ext uri="{BB962C8B-B14F-4D97-AF65-F5344CB8AC3E}">
        <p14:creationId xmlns:p14="http://schemas.microsoft.com/office/powerpoint/2010/main" val="7361828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Beach</a:t>
            </a:r>
            <a:endParaRPr lang="en-US" dirty="0"/>
          </a:p>
        </p:txBody>
      </p:sp>
      <p:sp>
        <p:nvSpPr>
          <p:cNvPr id="3" name="TextBox 2"/>
          <p:cNvSpPr txBox="1"/>
          <p:nvPr/>
        </p:nvSpPr>
        <p:spPr>
          <a:xfrm>
            <a:off x="1295400" y="2514600"/>
            <a:ext cx="6858000" cy="3108544"/>
          </a:xfrm>
          <a:prstGeom prst="rect">
            <a:avLst/>
          </a:prstGeom>
          <a:noFill/>
        </p:spPr>
        <p:txBody>
          <a:bodyPr wrap="square" rtlCol="0">
            <a:spAutoFit/>
          </a:bodyPr>
          <a:lstStyle/>
          <a:p>
            <a:r>
              <a:rPr lang="en-US" sz="2800" b="1" dirty="0" smtClean="0">
                <a:solidFill>
                  <a:schemeClr val="accent3"/>
                </a:solidFill>
              </a:rPr>
              <a:t>Before you start swimming with the sharks, make sure that you are already organizing speeches with not only the 5 point structure of Intro, 1</a:t>
            </a:r>
            <a:r>
              <a:rPr lang="en-US" sz="2800" b="1" baseline="30000" dirty="0" smtClean="0">
                <a:solidFill>
                  <a:schemeClr val="accent3"/>
                </a:solidFill>
              </a:rPr>
              <a:t>st</a:t>
            </a:r>
            <a:r>
              <a:rPr lang="en-US" sz="2800" b="1" dirty="0" smtClean="0">
                <a:solidFill>
                  <a:schemeClr val="accent3"/>
                </a:solidFill>
              </a:rPr>
              <a:t>, 2</a:t>
            </a:r>
            <a:r>
              <a:rPr lang="en-US" sz="2800" b="1" baseline="30000" dirty="0" smtClean="0">
                <a:solidFill>
                  <a:schemeClr val="accent3"/>
                </a:solidFill>
              </a:rPr>
              <a:t>nd</a:t>
            </a:r>
            <a:r>
              <a:rPr lang="en-US" sz="2800" b="1" dirty="0" smtClean="0">
                <a:solidFill>
                  <a:schemeClr val="accent3"/>
                </a:solidFill>
              </a:rPr>
              <a:t>, 3</a:t>
            </a:r>
            <a:r>
              <a:rPr lang="en-US" sz="2800" b="1" baseline="30000" dirty="0" smtClean="0">
                <a:solidFill>
                  <a:schemeClr val="accent3"/>
                </a:solidFill>
              </a:rPr>
              <a:t>rd</a:t>
            </a:r>
            <a:r>
              <a:rPr lang="en-US" sz="2800" b="1" dirty="0" smtClean="0">
                <a:solidFill>
                  <a:schemeClr val="accent3"/>
                </a:solidFill>
              </a:rPr>
              <a:t>, Conclusion pattern, but that even your internal points have a clear structure within them.  </a:t>
            </a:r>
            <a:endParaRPr lang="en-US" sz="2800" b="1" dirty="0">
              <a:solidFill>
                <a:schemeClr val="accent3"/>
              </a:solidFill>
            </a:endParaRPr>
          </a:p>
        </p:txBody>
      </p:sp>
    </p:spTree>
    <p:extLst>
      <p:ext uri="{BB962C8B-B14F-4D97-AF65-F5344CB8AC3E}">
        <p14:creationId xmlns:p14="http://schemas.microsoft.com/office/powerpoint/2010/main" val="2946836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solidFill>
                  <a:srgbClr val="FFFFFF"/>
                </a:solidFill>
                <a:latin typeface="+mn-lt"/>
              </a:rPr>
              <a:t>Tag for Main Point</a:t>
            </a:r>
            <a:br>
              <a:rPr lang="en-US" sz="5400" dirty="0" smtClean="0">
                <a:solidFill>
                  <a:srgbClr val="FFFFFF"/>
                </a:solidFill>
                <a:latin typeface="+mn-lt"/>
              </a:rPr>
            </a:br>
            <a:r>
              <a:rPr lang="en-US" sz="2000" dirty="0" smtClean="0">
                <a:solidFill>
                  <a:srgbClr val="FFFFFF"/>
                </a:solidFill>
                <a:latin typeface="+mn-lt"/>
              </a:rPr>
              <a:t>This should be a complete/succinct sentence.</a:t>
            </a:r>
            <a:endParaRPr lang="en-US" sz="5400" dirty="0">
              <a:solidFill>
                <a:srgbClr val="FFFFFF"/>
              </a:solidFill>
              <a:latin typeface="+mn-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2067461"/>
              </p:ext>
            </p:extLst>
          </p:nvPr>
        </p:nvGraphicFramePr>
        <p:xfrm>
          <a:off x="533400" y="15240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983654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7010400" cy="1362075"/>
          </a:xfrm>
        </p:spPr>
        <p:txBody>
          <a:bodyPr/>
          <a:lstStyle/>
          <a:p>
            <a:pPr algn="ctr"/>
            <a:r>
              <a:rPr lang="en-US" dirty="0" smtClean="0"/>
              <a:t>How to Go Deeper</a:t>
            </a:r>
            <a:br>
              <a:rPr lang="en-US" dirty="0" smtClean="0"/>
            </a:br>
            <a:r>
              <a:rPr lang="en-US" dirty="0" smtClean="0"/>
              <a:t/>
            </a:r>
            <a:br>
              <a:rPr lang="en-US" dirty="0" smtClean="0"/>
            </a:br>
            <a:endParaRPr lang="en-US" dirty="0"/>
          </a:p>
        </p:txBody>
      </p:sp>
      <p:sp>
        <p:nvSpPr>
          <p:cNvPr id="3" name="Text Placeholder 2"/>
          <p:cNvSpPr>
            <a:spLocks noGrp="1"/>
          </p:cNvSpPr>
          <p:nvPr>
            <p:ph type="body" idx="1"/>
          </p:nvPr>
        </p:nvSpPr>
        <p:spPr>
          <a:xfrm>
            <a:off x="609600" y="2209800"/>
            <a:ext cx="6248401" cy="3962399"/>
          </a:xfrm>
        </p:spPr>
        <p:txBody>
          <a:bodyPr>
            <a:normAutofit/>
          </a:bodyPr>
          <a:lstStyle/>
          <a:p>
            <a:endParaRPr lang="en-US" sz="3200" dirty="0" smtClean="0">
              <a:solidFill>
                <a:srgbClr val="C5131D"/>
              </a:solidFill>
            </a:endParaRPr>
          </a:p>
        </p:txBody>
      </p:sp>
      <p:graphicFrame>
        <p:nvGraphicFramePr>
          <p:cNvPr id="11" name="Diagram 10"/>
          <p:cNvGraphicFramePr/>
          <p:nvPr>
            <p:extLst>
              <p:ext uri="{D42A27DB-BD31-4B8C-83A1-F6EECF244321}">
                <p14:modId xmlns:p14="http://schemas.microsoft.com/office/powerpoint/2010/main" val="3508764142"/>
              </p:ext>
            </p:extLst>
          </p:nvPr>
        </p:nvGraphicFramePr>
        <p:xfrm>
          <a:off x="914400" y="914400"/>
          <a:ext cx="7924800" cy="500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64029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a:t>
            </a:r>
            <a:br>
              <a:rPr lang="en-US" dirty="0" smtClean="0"/>
            </a:br>
            <a:r>
              <a:rPr lang="en-US" dirty="0" smtClean="0"/>
              <a:t>Connections</a:t>
            </a:r>
            <a:endParaRPr lang="en-US" dirty="0"/>
          </a:p>
        </p:txBody>
      </p:sp>
      <p:sp>
        <p:nvSpPr>
          <p:cNvPr id="3" name="Content Placeholder 2"/>
          <p:cNvSpPr>
            <a:spLocks noGrp="1"/>
          </p:cNvSpPr>
          <p:nvPr>
            <p:ph idx="1"/>
          </p:nvPr>
        </p:nvSpPr>
        <p:spPr>
          <a:xfrm>
            <a:off x="5029200" y="273050"/>
            <a:ext cx="3657600" cy="6584950"/>
          </a:xfrm>
        </p:spPr>
        <p:txBody>
          <a:bodyPr>
            <a:normAutofit fontScale="85000" lnSpcReduction="10000"/>
          </a:bodyPr>
          <a:lstStyle/>
          <a:p>
            <a:r>
              <a:rPr lang="en-US" dirty="0" smtClean="0"/>
              <a:t>Compare a current world conflict to Roman Empire, American Civil War, World War II, or Revolutionary War.</a:t>
            </a:r>
          </a:p>
          <a:p>
            <a:r>
              <a:rPr lang="en-US" dirty="0" smtClean="0"/>
              <a:t>Use a quote from a historical figure in your intro that relates to the current news event, return to it in conclusion.</a:t>
            </a:r>
          </a:p>
          <a:p>
            <a:r>
              <a:rPr lang="en-US" dirty="0" smtClean="0"/>
              <a:t>Discuss key periods of transition:  Hunter-gatherer to Agriculture, invention of printing press, the Space Race.</a:t>
            </a:r>
          </a:p>
          <a:p>
            <a:r>
              <a:rPr lang="en-US" dirty="0" smtClean="0"/>
              <a:t>Compare rights struggles to previous movements: women’s suffrage, March on Washington, Emancipation of slaves</a:t>
            </a:r>
            <a:r>
              <a:rPr lang="en-US" dirty="0" smtClean="0"/>
              <a:t>.</a:t>
            </a:r>
          </a:p>
          <a:p>
            <a:r>
              <a:rPr lang="en-US" dirty="0" smtClean="0"/>
              <a:t>Pay attention in History class and always ask how the past relates to the present.</a:t>
            </a:r>
            <a:endParaRPr lang="en-US" dirty="0" smtClean="0"/>
          </a:p>
          <a:p>
            <a:endParaRPr lang="en-US" dirty="0"/>
          </a:p>
        </p:txBody>
      </p:sp>
      <p:sp>
        <p:nvSpPr>
          <p:cNvPr id="4" name="Text Placeholder 3"/>
          <p:cNvSpPr>
            <a:spLocks noGrp="1"/>
          </p:cNvSpPr>
          <p:nvPr>
            <p:ph type="body" sz="half" idx="2"/>
          </p:nvPr>
        </p:nvSpPr>
        <p:spPr/>
        <p:txBody>
          <a:bodyPr/>
          <a:lstStyle/>
          <a:p>
            <a:endParaRPr lang="en-US" dirty="0"/>
          </a:p>
        </p:txBody>
      </p:sp>
      <p:pic>
        <p:nvPicPr>
          <p:cNvPr id="5" name="Picture 4" descr="jellyfish.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819400"/>
            <a:ext cx="3505200" cy="2247900"/>
          </a:xfrm>
          <a:prstGeom prst="rect">
            <a:avLst/>
          </a:prstGeom>
        </p:spPr>
      </p:pic>
    </p:spTree>
    <p:extLst>
      <p:ext uri="{BB962C8B-B14F-4D97-AF65-F5344CB8AC3E}">
        <p14:creationId xmlns:p14="http://schemas.microsoft.com/office/powerpoint/2010/main" val="14394884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Causal Relationships</a:t>
            </a:r>
            <a:endParaRPr lang="en-US" dirty="0"/>
          </a:p>
        </p:txBody>
      </p:sp>
      <p:sp>
        <p:nvSpPr>
          <p:cNvPr id="3" name="Content Placeholder 2"/>
          <p:cNvSpPr>
            <a:spLocks noGrp="1"/>
          </p:cNvSpPr>
          <p:nvPr>
            <p:ph idx="1"/>
          </p:nvPr>
        </p:nvSpPr>
        <p:spPr/>
        <p:txBody>
          <a:bodyPr/>
          <a:lstStyle/>
          <a:p>
            <a:r>
              <a:rPr lang="en-US" dirty="0" smtClean="0"/>
              <a:t>Organize your points chronologically</a:t>
            </a:r>
          </a:p>
          <a:p>
            <a:r>
              <a:rPr lang="en-US" dirty="0" smtClean="0"/>
              <a:t>Make each point a complete idea that clearly supports your main thesis.</a:t>
            </a:r>
          </a:p>
          <a:p>
            <a:r>
              <a:rPr lang="en-US" dirty="0" smtClean="0"/>
              <a:t>Within your analysis of each source clearly highlight the cause/effect relationship.</a:t>
            </a:r>
          </a:p>
          <a:p>
            <a:r>
              <a:rPr lang="en-US" dirty="0" smtClean="0"/>
              <a:t>Specify the type of cause/effect:  political, social, educational, psychological, economic.  </a:t>
            </a:r>
            <a:endParaRPr lang="en-US" dirty="0"/>
          </a:p>
        </p:txBody>
      </p:sp>
      <p:sp>
        <p:nvSpPr>
          <p:cNvPr id="4" name="Text Placeholder 3"/>
          <p:cNvSpPr>
            <a:spLocks noGrp="1"/>
          </p:cNvSpPr>
          <p:nvPr>
            <p:ph type="body" sz="half" idx="2"/>
          </p:nvPr>
        </p:nvSpPr>
        <p:spPr/>
        <p:txBody>
          <a:bodyPr/>
          <a:lstStyle/>
          <a:p>
            <a:endParaRPr lang="en-US" dirty="0"/>
          </a:p>
        </p:txBody>
      </p:sp>
      <p:pic>
        <p:nvPicPr>
          <p:cNvPr id="5" name="Picture 4" descr="yellow fish.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2819400"/>
            <a:ext cx="3365500" cy="2413000"/>
          </a:xfrm>
          <a:prstGeom prst="rect">
            <a:avLst/>
          </a:prstGeom>
        </p:spPr>
      </p:pic>
    </p:spTree>
    <p:extLst>
      <p:ext uri="{BB962C8B-B14F-4D97-AF65-F5344CB8AC3E}">
        <p14:creationId xmlns:p14="http://schemas.microsoft.com/office/powerpoint/2010/main" val="415769359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Extended Analogies</a:t>
            </a:r>
            <a:endParaRPr lang="en-US" dirty="0"/>
          </a:p>
        </p:txBody>
      </p:sp>
      <p:sp>
        <p:nvSpPr>
          <p:cNvPr id="3" name="Content Placeholder 2"/>
          <p:cNvSpPr>
            <a:spLocks noGrp="1"/>
          </p:cNvSpPr>
          <p:nvPr>
            <p:ph idx="1"/>
          </p:nvPr>
        </p:nvSpPr>
        <p:spPr>
          <a:xfrm>
            <a:off x="4876800" y="152400"/>
            <a:ext cx="4038600" cy="7086600"/>
          </a:xfrm>
        </p:spPr>
        <p:txBody>
          <a:bodyPr>
            <a:normAutofit lnSpcReduction="10000"/>
          </a:bodyPr>
          <a:lstStyle/>
          <a:p>
            <a:r>
              <a:rPr lang="en-US" dirty="0" smtClean="0"/>
              <a:t>Compare </a:t>
            </a:r>
            <a:r>
              <a:rPr lang="en-US" dirty="0" smtClean="0"/>
              <a:t>the current </a:t>
            </a:r>
            <a:r>
              <a:rPr lang="en-US" dirty="0" smtClean="0"/>
              <a:t>event to an extremely different idea</a:t>
            </a:r>
          </a:p>
          <a:p>
            <a:r>
              <a:rPr lang="en-US" dirty="0" smtClean="0"/>
              <a:t>The UN is like Wonder Woman – lots of potential power but ultimately can’t run well in high heels.</a:t>
            </a:r>
          </a:p>
          <a:p>
            <a:r>
              <a:rPr lang="en-US" dirty="0" err="1" smtClean="0"/>
              <a:t>Obamacare</a:t>
            </a:r>
            <a:r>
              <a:rPr lang="en-US" dirty="0" smtClean="0"/>
              <a:t> is like a snowflake – a beautiful idea, but ultimately full of holes.</a:t>
            </a:r>
          </a:p>
          <a:p>
            <a:r>
              <a:rPr lang="en-US" dirty="0" smtClean="0"/>
              <a:t>Peace in the Middle East is like going a a quest for a unicorn – lots of travel, but ultimately elusive</a:t>
            </a:r>
            <a:r>
              <a:rPr lang="en-US" dirty="0" smtClean="0"/>
              <a:t>.</a:t>
            </a:r>
          </a:p>
          <a:p>
            <a:r>
              <a:rPr lang="en-US" dirty="0" smtClean="0"/>
              <a:t>Use culture – compare Japans elections to </a:t>
            </a:r>
            <a:r>
              <a:rPr lang="en-US" dirty="0" err="1" smtClean="0"/>
              <a:t>kibuki</a:t>
            </a:r>
            <a:r>
              <a:rPr lang="en-US" dirty="0" smtClean="0"/>
              <a:t>, German politicians to strudel, France’s economy to a Monet painting.</a:t>
            </a:r>
            <a:endParaRPr lang="en-US" dirty="0"/>
          </a:p>
        </p:txBody>
      </p:sp>
      <p:sp>
        <p:nvSpPr>
          <p:cNvPr id="4" name="Text Placeholder 3"/>
          <p:cNvSpPr>
            <a:spLocks noGrp="1"/>
          </p:cNvSpPr>
          <p:nvPr>
            <p:ph type="body" sz="half" idx="2"/>
          </p:nvPr>
        </p:nvSpPr>
        <p:spPr/>
        <p:txBody>
          <a:bodyPr/>
          <a:lstStyle/>
          <a:p>
            <a:endParaRPr lang="en-US" dirty="0"/>
          </a:p>
        </p:txBody>
      </p:sp>
      <p:pic>
        <p:nvPicPr>
          <p:cNvPr id="5" name="Picture 4" descr="seahors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667000"/>
            <a:ext cx="2667000" cy="3455670"/>
          </a:xfrm>
          <a:prstGeom prst="rect">
            <a:avLst/>
          </a:prstGeom>
        </p:spPr>
      </p:pic>
    </p:spTree>
    <p:extLst>
      <p:ext uri="{BB962C8B-B14F-4D97-AF65-F5344CB8AC3E}">
        <p14:creationId xmlns:p14="http://schemas.microsoft.com/office/powerpoint/2010/main" val="179053156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Interwoven Controlling Image </a:t>
            </a:r>
            <a:endParaRPr lang="en-US" dirty="0"/>
          </a:p>
        </p:txBody>
      </p:sp>
      <p:sp>
        <p:nvSpPr>
          <p:cNvPr id="3" name="Content Placeholder 2"/>
          <p:cNvSpPr>
            <a:spLocks noGrp="1"/>
          </p:cNvSpPr>
          <p:nvPr>
            <p:ph idx="1"/>
          </p:nvPr>
        </p:nvSpPr>
        <p:spPr>
          <a:xfrm>
            <a:off x="5029200" y="273050"/>
            <a:ext cx="3657600" cy="6356350"/>
          </a:xfrm>
        </p:spPr>
        <p:txBody>
          <a:bodyPr>
            <a:normAutofit fontScale="92500" lnSpcReduction="20000"/>
          </a:bodyPr>
          <a:lstStyle/>
          <a:p>
            <a:r>
              <a:rPr lang="en-US" dirty="0" smtClean="0"/>
              <a:t>Introduce it in the Intro, develop it a little further in each successive point. It is the motif for your speech.</a:t>
            </a:r>
          </a:p>
          <a:p>
            <a:r>
              <a:rPr lang="en-US" dirty="0" smtClean="0"/>
              <a:t>Return to it in the conclusion with a new twist or with a famous quote about it that relates to your topic.</a:t>
            </a:r>
          </a:p>
          <a:p>
            <a:r>
              <a:rPr lang="en-US" dirty="0" smtClean="0"/>
              <a:t>Mention it or allude to it in each of your 3 internal points.  If your Controlling image is a horse, mention saddles in the first point, horseshoes in the second, and bridles in the third. </a:t>
            </a:r>
          </a:p>
          <a:p>
            <a:r>
              <a:rPr lang="en-US" dirty="0" smtClean="0"/>
              <a:t>Keep it subtle – it may just be a short phrase like “the president is bridled by his own party” or “Democrats are saddled with a poor reputation.” </a:t>
            </a:r>
            <a:endParaRPr lang="en-US" dirty="0"/>
          </a:p>
        </p:txBody>
      </p:sp>
      <p:sp>
        <p:nvSpPr>
          <p:cNvPr id="4" name="Text Placeholder 3"/>
          <p:cNvSpPr>
            <a:spLocks noGrp="1"/>
          </p:cNvSpPr>
          <p:nvPr>
            <p:ph type="body" sz="half" idx="2"/>
          </p:nvPr>
        </p:nvSpPr>
        <p:spPr/>
        <p:txBody>
          <a:bodyPr/>
          <a:lstStyle/>
          <a:p>
            <a:endParaRPr lang="en-US"/>
          </a:p>
        </p:txBody>
      </p:sp>
      <p:pic>
        <p:nvPicPr>
          <p:cNvPr id="5" name="Picture 4" descr="dolphin smi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819400"/>
            <a:ext cx="3657600" cy="2194560"/>
          </a:xfrm>
          <a:prstGeom prst="rect">
            <a:avLst/>
          </a:prstGeom>
        </p:spPr>
      </p:pic>
    </p:spTree>
    <p:extLst>
      <p:ext uri="{BB962C8B-B14F-4D97-AF65-F5344CB8AC3E}">
        <p14:creationId xmlns:p14="http://schemas.microsoft.com/office/powerpoint/2010/main" val="168977546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rf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
            <a:ext cx="10134600" cy="2209800"/>
          </a:xfrm>
          <a:prstGeom prst="rect">
            <a:avLst/>
          </a:prstGeom>
        </p:spPr>
      </p:pic>
      <p:sp>
        <p:nvSpPr>
          <p:cNvPr id="2" name="Title 1"/>
          <p:cNvSpPr>
            <a:spLocks noGrp="1"/>
          </p:cNvSpPr>
          <p:nvPr>
            <p:ph type="title"/>
          </p:nvPr>
        </p:nvSpPr>
        <p:spPr/>
        <p:txBody>
          <a:bodyPr/>
          <a:lstStyle/>
          <a:p>
            <a:r>
              <a:rPr lang="en-US" dirty="0" smtClean="0">
                <a:solidFill>
                  <a:schemeClr val="tx1"/>
                </a:solidFill>
                <a:latin typeface="+mn-lt"/>
              </a:rPr>
              <a:t>Points </a:t>
            </a:r>
            <a:r>
              <a:rPr lang="en-US" dirty="0" smtClean="0">
                <a:solidFill>
                  <a:schemeClr val="tx1"/>
                </a:solidFill>
                <a:latin typeface="+mn-lt"/>
              </a:rPr>
              <a:t>for Style</a:t>
            </a:r>
            <a:endParaRPr lang="en-US" dirty="0">
              <a:solidFill>
                <a:schemeClr val="tx1"/>
              </a:solidFill>
              <a:latin typeface="+mn-lt"/>
            </a:endParaRPr>
          </a:p>
        </p:txBody>
      </p:sp>
      <p:sp>
        <p:nvSpPr>
          <p:cNvPr id="3" name="Content Placeholder 2"/>
          <p:cNvSpPr>
            <a:spLocks noGrp="1"/>
          </p:cNvSpPr>
          <p:nvPr>
            <p:ph idx="1"/>
          </p:nvPr>
        </p:nvSpPr>
        <p:spPr>
          <a:xfrm>
            <a:off x="457200" y="2362200"/>
            <a:ext cx="8229600" cy="4495800"/>
          </a:xfrm>
        </p:spPr>
        <p:txBody>
          <a:bodyPr>
            <a:normAutofit fontScale="92500" lnSpcReduction="10000"/>
          </a:bodyPr>
          <a:lstStyle/>
          <a:p>
            <a:r>
              <a:rPr lang="en-US" dirty="0" smtClean="0"/>
              <a:t>Create an interesting trio for your Controlling Image (AGD) that can be threaded into each Internal Point: 3 little pigs, 3 bears, spoon/fork/knife, a tricycle, 3 legs of a stool, BLT.</a:t>
            </a:r>
          </a:p>
          <a:p>
            <a:r>
              <a:rPr lang="en-US" dirty="0" smtClean="0"/>
              <a:t>Comment briefly upon the bias/perspective/qualifications of your sources:  “Even the highly conservative Heritage Foundation,  agrees that women should have access to the pill.”</a:t>
            </a:r>
          </a:p>
          <a:p>
            <a:r>
              <a:rPr lang="en-US" dirty="0" smtClean="0"/>
              <a:t>Use pop culture:  OPEC is lik</a:t>
            </a:r>
            <a:r>
              <a:rPr lang="en-US" dirty="0" smtClean="0"/>
              <a:t>e the </a:t>
            </a:r>
            <a:r>
              <a:rPr lang="en-US" dirty="0" err="1" smtClean="0"/>
              <a:t>Kardashians</a:t>
            </a:r>
            <a:r>
              <a:rPr lang="en-US" dirty="0" smtClean="0"/>
              <a:t>, Stocks are like </a:t>
            </a:r>
            <a:r>
              <a:rPr lang="en-US" dirty="0" err="1" smtClean="0"/>
              <a:t>Yugio</a:t>
            </a:r>
            <a:r>
              <a:rPr lang="en-US" dirty="0" smtClean="0"/>
              <a:t> cards, the Vladimir Putin is the Hulk of world politics.</a:t>
            </a:r>
            <a:endParaRPr lang="en-US" dirty="0" smtClean="0"/>
          </a:p>
          <a:p>
            <a:r>
              <a:rPr lang="en-US" dirty="0" smtClean="0"/>
              <a:t>Have a humorous quote/joke for the intro/</a:t>
            </a:r>
            <a:r>
              <a:rPr lang="en-US" dirty="0" err="1" smtClean="0"/>
              <a:t>conc</a:t>
            </a:r>
            <a:r>
              <a:rPr lang="en-US" dirty="0" smtClean="0"/>
              <a:t> that is from a humorous source. Read </a:t>
            </a:r>
            <a:r>
              <a:rPr lang="en-US" u="sng" dirty="0" smtClean="0"/>
              <a:t>The Onion</a:t>
            </a:r>
            <a:r>
              <a:rPr lang="en-US" dirty="0" smtClean="0"/>
              <a:t>, watch </a:t>
            </a:r>
            <a:r>
              <a:rPr lang="en-US" u="sng" dirty="0" smtClean="0"/>
              <a:t>The Daily Show</a:t>
            </a:r>
            <a:r>
              <a:rPr lang="en-US" dirty="0" smtClean="0"/>
              <a:t>, etc.)</a:t>
            </a:r>
          </a:p>
          <a:p>
            <a:r>
              <a:rPr lang="en-US" dirty="0" smtClean="0"/>
              <a:t>Use a science concept as a controlling image:  “All the countries of Asia are like electrons circling the giant nucleus of the Chinese economy.”</a:t>
            </a:r>
          </a:p>
          <a:p>
            <a:endParaRPr lang="en-US" dirty="0"/>
          </a:p>
        </p:txBody>
      </p:sp>
    </p:spTree>
    <p:extLst>
      <p:ext uri="{BB962C8B-B14F-4D97-AF65-F5344CB8AC3E}">
        <p14:creationId xmlns:p14="http://schemas.microsoft.com/office/powerpoint/2010/main" val="14753869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Genesi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Genesis">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Genesis">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Genesis.thmx</Template>
  <TotalTime>164</TotalTime>
  <Words>751</Words>
  <Application>Microsoft Macintosh PowerPoint</Application>
  <PresentationFormat>On-screen Show (4:3)</PresentationFormat>
  <Paragraphs>52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Genesis</vt:lpstr>
      <vt:lpstr>Advanced Extemp</vt:lpstr>
      <vt:lpstr>The Beach</vt:lpstr>
      <vt:lpstr>Tag for Main Point This should be a complete/succinct sentence.</vt:lpstr>
      <vt:lpstr>How to Go Deeper  </vt:lpstr>
      <vt:lpstr>Historical  Connections</vt:lpstr>
      <vt:lpstr>Causal Relationships</vt:lpstr>
      <vt:lpstr>Extended Analogies</vt:lpstr>
      <vt:lpstr>Interwoven Controlling Image </vt:lpstr>
      <vt:lpstr>Points for Style</vt:lpstr>
      <vt:lpstr>PowerPoint Presentation</vt:lpstr>
      <vt:lpstr>PowerPoint Presentation</vt:lpstr>
    </vt:vector>
  </TitlesOfParts>
  <Company>KATY ISD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Extemp</dc:title>
  <dc:creator>Solice, Leeann, H</dc:creator>
  <cp:lastModifiedBy>Leeann Solice</cp:lastModifiedBy>
  <cp:revision>18</cp:revision>
  <dcterms:created xsi:type="dcterms:W3CDTF">2013-01-24T16:29:44Z</dcterms:created>
  <dcterms:modified xsi:type="dcterms:W3CDTF">2014-09-20T04:26:42Z</dcterms:modified>
</cp:coreProperties>
</file>